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5"/>
  </p:notesMasterIdLst>
  <p:sldIdLst>
    <p:sldId id="257" r:id="rId2"/>
    <p:sldId id="263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71" r:id="rId13"/>
    <p:sldId id="290" r:id="rId14"/>
    <p:sldId id="291" r:id="rId15"/>
    <p:sldId id="292" r:id="rId16"/>
    <p:sldId id="293" r:id="rId17"/>
    <p:sldId id="294" r:id="rId18"/>
    <p:sldId id="286" r:id="rId19"/>
    <p:sldId id="273" r:id="rId20"/>
    <p:sldId id="274" r:id="rId21"/>
    <p:sldId id="275" r:id="rId22"/>
    <p:sldId id="287" r:id="rId23"/>
    <p:sldId id="276" r:id="rId24"/>
    <p:sldId id="277" r:id="rId25"/>
    <p:sldId id="278" r:id="rId26"/>
    <p:sldId id="279" r:id="rId27"/>
    <p:sldId id="285" r:id="rId28"/>
    <p:sldId id="280" r:id="rId29"/>
    <p:sldId id="281" r:id="rId30"/>
    <p:sldId id="282" r:id="rId31"/>
    <p:sldId id="283" r:id="rId32"/>
    <p:sldId id="284" r:id="rId33"/>
    <p:sldId id="272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DE5"/>
    <a:srgbClr val="E636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1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image" Target="../media/image101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image" Target="../media/image12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EA1E05-12C3-4D38-B839-747C6A3A8C7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9F23ED5-3713-48FC-B812-FEEA67819A7B}">
      <dgm:prSet phldrT="[Metin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r-TR" sz="3200" b="1" dirty="0" smtClean="0">
              <a:solidFill>
                <a:srgbClr val="FF0000"/>
              </a:solidFill>
            </a:rPr>
            <a:t>REHBERLİK SERVİSİ</a:t>
          </a:r>
          <a:endParaRPr lang="tr-TR" sz="3200" b="1" dirty="0">
            <a:solidFill>
              <a:srgbClr val="FF0000"/>
            </a:solidFill>
          </a:endParaRPr>
        </a:p>
      </dgm:t>
    </dgm:pt>
    <dgm:pt modelId="{52E0C616-CDE6-465A-9CE0-A3851EC54568}" type="parTrans" cxnId="{54332D74-39DF-4524-B63B-C351C892A69F}">
      <dgm:prSet/>
      <dgm:spPr/>
      <dgm:t>
        <a:bodyPr/>
        <a:lstStyle/>
        <a:p>
          <a:endParaRPr lang="tr-TR"/>
        </a:p>
      </dgm:t>
    </dgm:pt>
    <dgm:pt modelId="{4CCC0C9B-9E72-49D4-8AA7-3B2C80E6189D}" type="sibTrans" cxnId="{54332D74-39DF-4524-B63B-C351C892A69F}">
      <dgm:prSet/>
      <dgm:spPr/>
      <dgm:t>
        <a:bodyPr/>
        <a:lstStyle/>
        <a:p>
          <a:endParaRPr lang="tr-TR"/>
        </a:p>
      </dgm:t>
    </dgm:pt>
    <dgm:pt modelId="{A1397A97-D148-448E-8C3E-807424233552}">
      <dgm:prSet phldrT="[Metin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tr-TR" sz="2400" b="1" dirty="0" smtClean="0">
              <a:solidFill>
                <a:srgbClr val="7030A0"/>
              </a:solidFill>
            </a:rPr>
            <a:t>KİŞİSEL REHBERLİK</a:t>
          </a:r>
          <a:endParaRPr lang="tr-TR" sz="2400" b="1" dirty="0">
            <a:solidFill>
              <a:srgbClr val="7030A0"/>
            </a:solidFill>
          </a:endParaRPr>
        </a:p>
      </dgm:t>
    </dgm:pt>
    <dgm:pt modelId="{A50AB167-04DC-445F-A725-096B6A0D85A0}" type="parTrans" cxnId="{0239F2B1-2885-4A39-B193-3A79710F436A}">
      <dgm:prSet/>
      <dgm:spPr/>
      <dgm:t>
        <a:bodyPr/>
        <a:lstStyle/>
        <a:p>
          <a:endParaRPr lang="tr-TR"/>
        </a:p>
      </dgm:t>
    </dgm:pt>
    <dgm:pt modelId="{435134F7-9294-4C57-9DF6-672E278FBFF9}" type="sibTrans" cxnId="{0239F2B1-2885-4A39-B193-3A79710F436A}">
      <dgm:prSet/>
      <dgm:spPr/>
      <dgm:t>
        <a:bodyPr/>
        <a:lstStyle/>
        <a:p>
          <a:endParaRPr lang="tr-TR"/>
        </a:p>
      </dgm:t>
    </dgm:pt>
    <dgm:pt modelId="{F06D9A52-ADCF-43DC-9FEB-BC98D1CFB295}">
      <dgm:prSet phldrT="[Metin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2400" b="1" dirty="0" smtClean="0">
              <a:solidFill>
                <a:srgbClr val="7030A0"/>
              </a:solidFill>
            </a:rPr>
            <a:t>MESLEKİ REHBERLİK</a:t>
          </a:r>
          <a:endParaRPr lang="tr-TR" sz="2400" b="1" dirty="0">
            <a:solidFill>
              <a:srgbClr val="7030A0"/>
            </a:solidFill>
          </a:endParaRPr>
        </a:p>
      </dgm:t>
    </dgm:pt>
    <dgm:pt modelId="{181504CE-D164-403E-A5E8-24F6DF0DEFD5}" type="parTrans" cxnId="{C65882DA-D6B5-4525-9F31-AD13FA201371}">
      <dgm:prSet/>
      <dgm:spPr/>
      <dgm:t>
        <a:bodyPr/>
        <a:lstStyle/>
        <a:p>
          <a:endParaRPr lang="tr-TR"/>
        </a:p>
      </dgm:t>
    </dgm:pt>
    <dgm:pt modelId="{C21FF69C-151C-43FA-89C1-CA0E673D327F}" type="sibTrans" cxnId="{C65882DA-D6B5-4525-9F31-AD13FA201371}">
      <dgm:prSet/>
      <dgm:spPr/>
      <dgm:t>
        <a:bodyPr/>
        <a:lstStyle/>
        <a:p>
          <a:endParaRPr lang="tr-TR"/>
        </a:p>
      </dgm:t>
    </dgm:pt>
    <dgm:pt modelId="{F03786C4-DD20-47D4-A08F-9313D959F822}">
      <dgm:prSet phldrT="[Metin]" custT="1"/>
      <dgm:spPr>
        <a:solidFill>
          <a:schemeClr val="accent3"/>
        </a:solidFill>
      </dgm:spPr>
      <dgm:t>
        <a:bodyPr/>
        <a:lstStyle/>
        <a:p>
          <a:r>
            <a:rPr lang="tr-TR" sz="2400" b="1" dirty="0" smtClean="0">
              <a:solidFill>
                <a:srgbClr val="7030A0"/>
              </a:solidFill>
            </a:rPr>
            <a:t>EĞİTSEL REHBERLİK</a:t>
          </a:r>
          <a:endParaRPr lang="tr-TR" sz="2400" b="1" dirty="0">
            <a:solidFill>
              <a:srgbClr val="7030A0"/>
            </a:solidFill>
          </a:endParaRPr>
        </a:p>
      </dgm:t>
    </dgm:pt>
    <dgm:pt modelId="{80E0A612-6DEC-40DD-B8F6-9301B82138E1}" type="parTrans" cxnId="{D436D3FB-B875-4EB3-AC58-C3B5745257AD}">
      <dgm:prSet/>
      <dgm:spPr/>
      <dgm:t>
        <a:bodyPr/>
        <a:lstStyle/>
        <a:p>
          <a:endParaRPr lang="tr-TR"/>
        </a:p>
      </dgm:t>
    </dgm:pt>
    <dgm:pt modelId="{F0B96E54-6B27-4658-AEDB-5167E5A92C9B}" type="sibTrans" cxnId="{D436D3FB-B875-4EB3-AC58-C3B5745257AD}">
      <dgm:prSet/>
      <dgm:spPr/>
      <dgm:t>
        <a:bodyPr/>
        <a:lstStyle/>
        <a:p>
          <a:endParaRPr lang="tr-TR"/>
        </a:p>
      </dgm:t>
    </dgm:pt>
    <dgm:pt modelId="{FA0ED8D6-C96D-4156-B361-A4D465332F45}" type="pres">
      <dgm:prSet presAssocID="{E8EA1E05-12C3-4D38-B839-747C6A3A8C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B146996-20C3-499E-BA62-C6ECF8D1937D}" type="pres">
      <dgm:prSet presAssocID="{A9F23ED5-3713-48FC-B812-FEEA67819A7B}" presName="centerShape" presStyleLbl="node0" presStyleIdx="0" presStyleCnt="1" custScaleX="171255" custScaleY="58641" custLinFactNeighborX="-3546" custLinFactNeighborY="-10732"/>
      <dgm:spPr/>
      <dgm:t>
        <a:bodyPr/>
        <a:lstStyle/>
        <a:p>
          <a:endParaRPr lang="tr-TR"/>
        </a:p>
      </dgm:t>
    </dgm:pt>
    <dgm:pt modelId="{B4C2481E-E018-492A-B2F6-7C9A4B0BDAC9}" type="pres">
      <dgm:prSet presAssocID="{A50AB167-04DC-445F-A725-096B6A0D85A0}" presName="Name9" presStyleLbl="parChTrans1D2" presStyleIdx="0" presStyleCnt="3"/>
      <dgm:spPr/>
      <dgm:t>
        <a:bodyPr/>
        <a:lstStyle/>
        <a:p>
          <a:endParaRPr lang="tr-TR"/>
        </a:p>
      </dgm:t>
    </dgm:pt>
    <dgm:pt modelId="{D6A999E7-2A43-4A87-81E2-3C5890658869}" type="pres">
      <dgm:prSet presAssocID="{A50AB167-04DC-445F-A725-096B6A0D85A0}" presName="connTx" presStyleLbl="parChTrans1D2" presStyleIdx="0" presStyleCnt="3"/>
      <dgm:spPr/>
      <dgm:t>
        <a:bodyPr/>
        <a:lstStyle/>
        <a:p>
          <a:endParaRPr lang="tr-TR"/>
        </a:p>
      </dgm:t>
    </dgm:pt>
    <dgm:pt modelId="{F9962300-AFBD-4C25-BB4B-05D3EDD152F9}" type="pres">
      <dgm:prSet presAssocID="{A1397A97-D148-448E-8C3E-807424233552}" presName="node" presStyleLbl="node1" presStyleIdx="0" presStyleCnt="3" custScaleX="137640" custScaleY="76701" custRadScaleRad="102461" custRadScaleInc="-76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910CE2-C1B2-40B1-83C0-542A7A539FB1}" type="pres">
      <dgm:prSet presAssocID="{181504CE-D164-403E-A5E8-24F6DF0DEFD5}" presName="Name9" presStyleLbl="parChTrans1D2" presStyleIdx="1" presStyleCnt="3"/>
      <dgm:spPr/>
      <dgm:t>
        <a:bodyPr/>
        <a:lstStyle/>
        <a:p>
          <a:endParaRPr lang="tr-TR"/>
        </a:p>
      </dgm:t>
    </dgm:pt>
    <dgm:pt modelId="{07E60A70-531A-45D3-83EE-C2081D12BEBA}" type="pres">
      <dgm:prSet presAssocID="{181504CE-D164-403E-A5E8-24F6DF0DEFD5}" presName="connTx" presStyleLbl="parChTrans1D2" presStyleIdx="1" presStyleCnt="3"/>
      <dgm:spPr/>
      <dgm:t>
        <a:bodyPr/>
        <a:lstStyle/>
        <a:p>
          <a:endParaRPr lang="tr-TR"/>
        </a:p>
      </dgm:t>
    </dgm:pt>
    <dgm:pt modelId="{4818D537-C951-41D9-80A5-E06126B3F9E2}" type="pres">
      <dgm:prSet presAssocID="{F06D9A52-ADCF-43DC-9FEB-BC98D1CFB295}" presName="node" presStyleLbl="node1" presStyleIdx="1" presStyleCnt="3" custScaleX="138568" custScaleY="75525" custRadScaleRad="106209" custRadScaleInc="62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1A3D7CA-0F59-46E3-A56E-6510A6B475BF}" type="pres">
      <dgm:prSet presAssocID="{80E0A612-6DEC-40DD-B8F6-9301B82138E1}" presName="Name9" presStyleLbl="parChTrans1D2" presStyleIdx="2" presStyleCnt="3"/>
      <dgm:spPr/>
      <dgm:t>
        <a:bodyPr/>
        <a:lstStyle/>
        <a:p>
          <a:endParaRPr lang="tr-TR"/>
        </a:p>
      </dgm:t>
    </dgm:pt>
    <dgm:pt modelId="{B4FB5E00-3B26-4FDC-A7DD-0A1998D8330A}" type="pres">
      <dgm:prSet presAssocID="{80E0A612-6DEC-40DD-B8F6-9301B82138E1}" presName="connTx" presStyleLbl="parChTrans1D2" presStyleIdx="2" presStyleCnt="3"/>
      <dgm:spPr/>
      <dgm:t>
        <a:bodyPr/>
        <a:lstStyle/>
        <a:p>
          <a:endParaRPr lang="tr-TR"/>
        </a:p>
      </dgm:t>
    </dgm:pt>
    <dgm:pt modelId="{D5DC561D-0017-4243-B3D7-6A7B00F7DE36}" type="pres">
      <dgm:prSet presAssocID="{F03786C4-DD20-47D4-A08F-9313D959F822}" presName="node" presStyleLbl="node1" presStyleIdx="2" presStyleCnt="3" custScaleX="134670" custScaleY="76314" custRadScaleRad="114404" custRadScaleInc="18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C8F565B-E661-499C-A7CF-D577A46EEC11}" type="presOf" srcId="{80E0A612-6DEC-40DD-B8F6-9301B82138E1}" destId="{01A3D7CA-0F59-46E3-A56E-6510A6B475BF}" srcOrd="0" destOrd="0" presId="urn:microsoft.com/office/officeart/2005/8/layout/radial1"/>
    <dgm:cxn modelId="{67DB0FC6-4600-4440-87D7-4F08B40EA03B}" type="presOf" srcId="{E8EA1E05-12C3-4D38-B839-747C6A3A8C77}" destId="{FA0ED8D6-C96D-4156-B361-A4D465332F45}" srcOrd="0" destOrd="0" presId="urn:microsoft.com/office/officeart/2005/8/layout/radial1"/>
    <dgm:cxn modelId="{C65882DA-D6B5-4525-9F31-AD13FA201371}" srcId="{A9F23ED5-3713-48FC-B812-FEEA67819A7B}" destId="{F06D9A52-ADCF-43DC-9FEB-BC98D1CFB295}" srcOrd="1" destOrd="0" parTransId="{181504CE-D164-403E-A5E8-24F6DF0DEFD5}" sibTransId="{C21FF69C-151C-43FA-89C1-CA0E673D327F}"/>
    <dgm:cxn modelId="{D436D3FB-B875-4EB3-AC58-C3B5745257AD}" srcId="{A9F23ED5-3713-48FC-B812-FEEA67819A7B}" destId="{F03786C4-DD20-47D4-A08F-9313D959F822}" srcOrd="2" destOrd="0" parTransId="{80E0A612-6DEC-40DD-B8F6-9301B82138E1}" sibTransId="{F0B96E54-6B27-4658-AEDB-5167E5A92C9B}"/>
    <dgm:cxn modelId="{30A24ABA-64F6-4399-A6D8-E27AF206EAC3}" type="presOf" srcId="{A50AB167-04DC-445F-A725-096B6A0D85A0}" destId="{B4C2481E-E018-492A-B2F6-7C9A4B0BDAC9}" srcOrd="0" destOrd="0" presId="urn:microsoft.com/office/officeart/2005/8/layout/radial1"/>
    <dgm:cxn modelId="{54332D74-39DF-4524-B63B-C351C892A69F}" srcId="{E8EA1E05-12C3-4D38-B839-747C6A3A8C77}" destId="{A9F23ED5-3713-48FC-B812-FEEA67819A7B}" srcOrd="0" destOrd="0" parTransId="{52E0C616-CDE6-465A-9CE0-A3851EC54568}" sibTransId="{4CCC0C9B-9E72-49D4-8AA7-3B2C80E6189D}"/>
    <dgm:cxn modelId="{80266128-A3CE-4486-9C4A-E51C1DA6188D}" type="presOf" srcId="{181504CE-D164-403E-A5E8-24F6DF0DEFD5}" destId="{07E60A70-531A-45D3-83EE-C2081D12BEBA}" srcOrd="1" destOrd="0" presId="urn:microsoft.com/office/officeart/2005/8/layout/radial1"/>
    <dgm:cxn modelId="{C1DC4F82-5321-4604-8F4C-C55F0D79F780}" type="presOf" srcId="{F06D9A52-ADCF-43DC-9FEB-BC98D1CFB295}" destId="{4818D537-C951-41D9-80A5-E06126B3F9E2}" srcOrd="0" destOrd="0" presId="urn:microsoft.com/office/officeart/2005/8/layout/radial1"/>
    <dgm:cxn modelId="{35762E1D-B981-4898-97DE-CDA7D7C000F8}" type="presOf" srcId="{181504CE-D164-403E-A5E8-24F6DF0DEFD5}" destId="{B6910CE2-C1B2-40B1-83C0-542A7A539FB1}" srcOrd="0" destOrd="0" presId="urn:microsoft.com/office/officeart/2005/8/layout/radial1"/>
    <dgm:cxn modelId="{F0187ADE-2BF2-4A3F-8C53-E274C90D1CC6}" type="presOf" srcId="{A1397A97-D148-448E-8C3E-807424233552}" destId="{F9962300-AFBD-4C25-BB4B-05D3EDD152F9}" srcOrd="0" destOrd="0" presId="urn:microsoft.com/office/officeart/2005/8/layout/radial1"/>
    <dgm:cxn modelId="{2667E055-B628-4775-8F10-FACA660FA36D}" type="presOf" srcId="{A9F23ED5-3713-48FC-B812-FEEA67819A7B}" destId="{1B146996-20C3-499E-BA62-C6ECF8D1937D}" srcOrd="0" destOrd="0" presId="urn:microsoft.com/office/officeart/2005/8/layout/radial1"/>
    <dgm:cxn modelId="{AFBF4709-4BFD-4796-B77C-53FFF1D362CF}" type="presOf" srcId="{80E0A612-6DEC-40DD-B8F6-9301B82138E1}" destId="{B4FB5E00-3B26-4FDC-A7DD-0A1998D8330A}" srcOrd="1" destOrd="0" presId="urn:microsoft.com/office/officeart/2005/8/layout/radial1"/>
    <dgm:cxn modelId="{3A4FC93D-3132-4EE9-AD4B-868E34B82573}" type="presOf" srcId="{A50AB167-04DC-445F-A725-096B6A0D85A0}" destId="{D6A999E7-2A43-4A87-81E2-3C5890658869}" srcOrd="1" destOrd="0" presId="urn:microsoft.com/office/officeart/2005/8/layout/radial1"/>
    <dgm:cxn modelId="{0239F2B1-2885-4A39-B193-3A79710F436A}" srcId="{A9F23ED5-3713-48FC-B812-FEEA67819A7B}" destId="{A1397A97-D148-448E-8C3E-807424233552}" srcOrd="0" destOrd="0" parTransId="{A50AB167-04DC-445F-A725-096B6A0D85A0}" sibTransId="{435134F7-9294-4C57-9DF6-672E278FBFF9}"/>
    <dgm:cxn modelId="{FA6F756D-C654-49FC-A3AD-288A759FD47E}" type="presOf" srcId="{F03786C4-DD20-47D4-A08F-9313D959F822}" destId="{D5DC561D-0017-4243-B3D7-6A7B00F7DE36}" srcOrd="0" destOrd="0" presId="urn:microsoft.com/office/officeart/2005/8/layout/radial1"/>
    <dgm:cxn modelId="{6F81512F-5850-47D0-B29C-327EB3424730}" type="presParOf" srcId="{FA0ED8D6-C96D-4156-B361-A4D465332F45}" destId="{1B146996-20C3-499E-BA62-C6ECF8D1937D}" srcOrd="0" destOrd="0" presId="urn:microsoft.com/office/officeart/2005/8/layout/radial1"/>
    <dgm:cxn modelId="{F5E094BB-FB3B-4297-89DB-C89A0140B30A}" type="presParOf" srcId="{FA0ED8D6-C96D-4156-B361-A4D465332F45}" destId="{B4C2481E-E018-492A-B2F6-7C9A4B0BDAC9}" srcOrd="1" destOrd="0" presId="urn:microsoft.com/office/officeart/2005/8/layout/radial1"/>
    <dgm:cxn modelId="{F3D70CFF-2B17-4CEC-8DDC-D9CECB12533D}" type="presParOf" srcId="{B4C2481E-E018-492A-B2F6-7C9A4B0BDAC9}" destId="{D6A999E7-2A43-4A87-81E2-3C5890658869}" srcOrd="0" destOrd="0" presId="urn:microsoft.com/office/officeart/2005/8/layout/radial1"/>
    <dgm:cxn modelId="{7A1819BE-7940-4AF7-AE7E-1017EA0824C8}" type="presParOf" srcId="{FA0ED8D6-C96D-4156-B361-A4D465332F45}" destId="{F9962300-AFBD-4C25-BB4B-05D3EDD152F9}" srcOrd="2" destOrd="0" presId="urn:microsoft.com/office/officeart/2005/8/layout/radial1"/>
    <dgm:cxn modelId="{50E5F0DA-6116-4F08-B3E6-46C8DB268975}" type="presParOf" srcId="{FA0ED8D6-C96D-4156-B361-A4D465332F45}" destId="{B6910CE2-C1B2-40B1-83C0-542A7A539FB1}" srcOrd="3" destOrd="0" presId="urn:microsoft.com/office/officeart/2005/8/layout/radial1"/>
    <dgm:cxn modelId="{9CA3E3FD-7FF7-47F2-9A2D-1060ED44BDA5}" type="presParOf" srcId="{B6910CE2-C1B2-40B1-83C0-542A7A539FB1}" destId="{07E60A70-531A-45D3-83EE-C2081D12BEBA}" srcOrd="0" destOrd="0" presId="urn:microsoft.com/office/officeart/2005/8/layout/radial1"/>
    <dgm:cxn modelId="{5ADFD56F-0C57-4B6E-99BC-22391FDD4997}" type="presParOf" srcId="{FA0ED8D6-C96D-4156-B361-A4D465332F45}" destId="{4818D537-C951-41D9-80A5-E06126B3F9E2}" srcOrd="4" destOrd="0" presId="urn:microsoft.com/office/officeart/2005/8/layout/radial1"/>
    <dgm:cxn modelId="{E14F855D-A819-485F-86C5-EB8620185755}" type="presParOf" srcId="{FA0ED8D6-C96D-4156-B361-A4D465332F45}" destId="{01A3D7CA-0F59-46E3-A56E-6510A6B475BF}" srcOrd="5" destOrd="0" presId="urn:microsoft.com/office/officeart/2005/8/layout/radial1"/>
    <dgm:cxn modelId="{3E73B4F3-E44C-4F20-A84D-8C6C42F9E32A}" type="presParOf" srcId="{01A3D7CA-0F59-46E3-A56E-6510A6B475BF}" destId="{B4FB5E00-3B26-4FDC-A7DD-0A1998D8330A}" srcOrd="0" destOrd="0" presId="urn:microsoft.com/office/officeart/2005/8/layout/radial1"/>
    <dgm:cxn modelId="{FE8AD363-CBA6-4016-B6A5-49A7C15A43AF}" type="presParOf" srcId="{FA0ED8D6-C96D-4156-B361-A4D465332F45}" destId="{D5DC561D-0017-4243-B3D7-6A7B00F7DE36}" srcOrd="6" destOrd="0" presId="urn:microsoft.com/office/officeart/2005/8/layout/radial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06A30-DB03-45E5-951C-B5B7C0B158B0}" type="doc">
      <dgm:prSet loTypeId="urn:microsoft.com/office/officeart/2005/8/layout/radial3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0760730F-1B66-4922-8AAE-8023E649A1BF}">
      <dgm:prSet phldrT="[Metin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 dirty="0">
            <a:solidFill>
              <a:srgbClr val="FF0000"/>
            </a:solidFill>
          </a:endParaRPr>
        </a:p>
      </dgm:t>
    </dgm:pt>
    <dgm:pt modelId="{DA9D2E85-3F98-49AC-B4D4-EB88E5C59F57}" type="parTrans" cxnId="{EDFD44F8-4002-4270-8290-4F1A98578BA3}">
      <dgm:prSet/>
      <dgm:spPr/>
      <dgm:t>
        <a:bodyPr/>
        <a:lstStyle/>
        <a:p>
          <a:endParaRPr lang="tr-TR"/>
        </a:p>
      </dgm:t>
    </dgm:pt>
    <dgm:pt modelId="{F45454E2-4689-46A2-ADF4-BC8C04BE9C64}" type="sibTrans" cxnId="{EDFD44F8-4002-4270-8290-4F1A98578BA3}">
      <dgm:prSet/>
      <dgm:spPr/>
      <dgm:t>
        <a:bodyPr/>
        <a:lstStyle/>
        <a:p>
          <a:endParaRPr lang="tr-TR"/>
        </a:p>
      </dgm:t>
    </dgm:pt>
    <dgm:pt modelId="{48E611A8-C265-4B09-B72C-AAA1C78BDD2E}">
      <dgm:prSet phldrT="[Metin]" custT="1"/>
      <dgm:spPr/>
      <dgm:t>
        <a:bodyPr/>
        <a:lstStyle/>
        <a:p>
          <a:r>
            <a:rPr lang="tr-TR" sz="2000" b="1" dirty="0" smtClean="0"/>
            <a:t>BAŞARILI OLSA </a:t>
          </a:r>
          <a:endParaRPr lang="tr-TR" sz="2000" b="1" dirty="0"/>
        </a:p>
      </dgm:t>
    </dgm:pt>
    <dgm:pt modelId="{6DB58261-458F-4486-A394-4356DD3614A5}" type="parTrans" cxnId="{32552A62-FC56-4804-9345-6BDF13F4C9A3}">
      <dgm:prSet/>
      <dgm:spPr/>
      <dgm:t>
        <a:bodyPr/>
        <a:lstStyle/>
        <a:p>
          <a:endParaRPr lang="tr-TR"/>
        </a:p>
      </dgm:t>
    </dgm:pt>
    <dgm:pt modelId="{1A20EE71-40F6-4A9C-BB6D-43873D76573F}" type="sibTrans" cxnId="{32552A62-FC56-4804-9345-6BDF13F4C9A3}">
      <dgm:prSet/>
      <dgm:spPr/>
      <dgm:t>
        <a:bodyPr/>
        <a:lstStyle/>
        <a:p>
          <a:endParaRPr lang="tr-TR"/>
        </a:p>
      </dgm:t>
    </dgm:pt>
    <dgm:pt modelId="{B326A950-2055-4CCE-AEE2-D58309C0A25B}">
      <dgm:prSet phldrT="[Metin]" custT="1"/>
      <dgm:spPr/>
      <dgm:t>
        <a:bodyPr/>
        <a:lstStyle/>
        <a:p>
          <a:r>
            <a:rPr lang="tr-TR" sz="2000" b="1" dirty="0" smtClean="0"/>
            <a:t>KENDİNE GÜVENSE</a:t>
          </a:r>
          <a:endParaRPr lang="tr-TR" sz="2000" b="1" dirty="0"/>
        </a:p>
      </dgm:t>
    </dgm:pt>
    <dgm:pt modelId="{738E331D-CCDA-4A6F-9416-5AD009EEE71D}" type="parTrans" cxnId="{29D0CD4B-FE2A-415D-B4ED-087415067638}">
      <dgm:prSet/>
      <dgm:spPr/>
      <dgm:t>
        <a:bodyPr/>
        <a:lstStyle/>
        <a:p>
          <a:endParaRPr lang="tr-TR"/>
        </a:p>
      </dgm:t>
    </dgm:pt>
    <dgm:pt modelId="{51A6509E-CC17-4402-99D7-E3B36364F204}" type="sibTrans" cxnId="{29D0CD4B-FE2A-415D-B4ED-087415067638}">
      <dgm:prSet/>
      <dgm:spPr/>
      <dgm:t>
        <a:bodyPr/>
        <a:lstStyle/>
        <a:p>
          <a:endParaRPr lang="tr-TR"/>
        </a:p>
      </dgm:t>
    </dgm:pt>
    <dgm:pt modelId="{54C9B62A-B64B-49C8-B6B3-B20C8643F5D0}">
      <dgm:prSet phldrT="[Metin]" custT="1"/>
      <dgm:spPr/>
      <dgm:t>
        <a:bodyPr/>
        <a:lstStyle/>
        <a:p>
          <a:r>
            <a:rPr lang="tr-TR" sz="2000" b="1" dirty="0" smtClean="0"/>
            <a:t>GİRİŞKEN OLSA</a:t>
          </a:r>
          <a:endParaRPr lang="tr-TR" sz="2000" b="1" dirty="0"/>
        </a:p>
      </dgm:t>
    </dgm:pt>
    <dgm:pt modelId="{48B11B99-0A2C-42F1-89D6-B1E7D2FE928D}" type="parTrans" cxnId="{61912237-71AA-4A09-8077-9655E3D78FD0}">
      <dgm:prSet/>
      <dgm:spPr/>
      <dgm:t>
        <a:bodyPr/>
        <a:lstStyle/>
        <a:p>
          <a:endParaRPr lang="tr-TR"/>
        </a:p>
      </dgm:t>
    </dgm:pt>
    <dgm:pt modelId="{2C0BBF17-6F17-454F-A5B3-3A9561E57721}" type="sibTrans" cxnId="{61912237-71AA-4A09-8077-9655E3D78FD0}">
      <dgm:prSet/>
      <dgm:spPr/>
      <dgm:t>
        <a:bodyPr/>
        <a:lstStyle/>
        <a:p>
          <a:endParaRPr lang="tr-TR"/>
        </a:p>
      </dgm:t>
    </dgm:pt>
    <dgm:pt modelId="{D758095F-BBA5-491B-BF03-C0B3B61E2DB5}">
      <dgm:prSet phldrT="[Metin]" custT="1"/>
      <dgm:spPr/>
      <dgm:t>
        <a:bodyPr/>
        <a:lstStyle/>
        <a:p>
          <a:r>
            <a:rPr lang="tr-TR" sz="2000" b="1" dirty="0" smtClean="0"/>
            <a:t>SOSYAL OLSA</a:t>
          </a:r>
          <a:endParaRPr lang="tr-TR" sz="2000" b="1" dirty="0"/>
        </a:p>
      </dgm:t>
    </dgm:pt>
    <dgm:pt modelId="{7832F220-58E8-4105-9824-4945C8AA205D}" type="parTrans" cxnId="{D1111B14-AE64-4CD2-8AD9-A5549F58C003}">
      <dgm:prSet/>
      <dgm:spPr/>
      <dgm:t>
        <a:bodyPr/>
        <a:lstStyle/>
        <a:p>
          <a:endParaRPr lang="tr-TR"/>
        </a:p>
      </dgm:t>
    </dgm:pt>
    <dgm:pt modelId="{ECA1DB8D-2093-42EF-8029-3B34F358DDCC}" type="sibTrans" cxnId="{D1111B14-AE64-4CD2-8AD9-A5549F58C003}">
      <dgm:prSet/>
      <dgm:spPr/>
      <dgm:t>
        <a:bodyPr/>
        <a:lstStyle/>
        <a:p>
          <a:endParaRPr lang="tr-TR"/>
        </a:p>
      </dgm:t>
    </dgm:pt>
    <dgm:pt modelId="{EA2FBD8D-9A91-4242-A7B0-48DFF35E300D}">
      <dgm:prSet phldrT="[Metin]" custT="1"/>
      <dgm:spPr/>
      <dgm:t>
        <a:bodyPr/>
        <a:lstStyle/>
        <a:p>
          <a:r>
            <a:rPr lang="tr-TR" sz="1600" b="1" dirty="0" smtClean="0"/>
            <a:t>SORUMLULUK ALSA</a:t>
          </a:r>
          <a:endParaRPr lang="tr-TR" sz="1600" b="1" dirty="0"/>
        </a:p>
      </dgm:t>
    </dgm:pt>
    <dgm:pt modelId="{1DB3A5D2-3425-430B-87D2-B1914FA3BBA1}" type="parTrans" cxnId="{E836D316-07F0-4428-86AC-6556CEEFD806}">
      <dgm:prSet/>
      <dgm:spPr/>
      <dgm:t>
        <a:bodyPr/>
        <a:lstStyle/>
        <a:p>
          <a:endParaRPr lang="tr-TR"/>
        </a:p>
      </dgm:t>
    </dgm:pt>
    <dgm:pt modelId="{5EDCA9C7-FA86-4F86-898C-24337E8205F5}" type="sibTrans" cxnId="{E836D316-07F0-4428-86AC-6556CEEFD806}">
      <dgm:prSet/>
      <dgm:spPr/>
      <dgm:t>
        <a:bodyPr/>
        <a:lstStyle/>
        <a:p>
          <a:endParaRPr lang="tr-TR"/>
        </a:p>
      </dgm:t>
    </dgm:pt>
    <dgm:pt modelId="{974C5BC3-13B1-4BCA-B78B-87E3E90666A6}" type="pres">
      <dgm:prSet presAssocID="{02B06A30-DB03-45E5-951C-B5B7C0B158B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A7867BF-55E7-4159-A3F6-598D6E38C9D3}" type="pres">
      <dgm:prSet presAssocID="{02B06A30-DB03-45E5-951C-B5B7C0B158B0}" presName="radial" presStyleCnt="0">
        <dgm:presLayoutVars>
          <dgm:animLvl val="ctr"/>
        </dgm:presLayoutVars>
      </dgm:prSet>
      <dgm:spPr/>
      <dgm:t>
        <a:bodyPr/>
        <a:lstStyle/>
        <a:p>
          <a:endParaRPr lang="tr-TR"/>
        </a:p>
      </dgm:t>
    </dgm:pt>
    <dgm:pt modelId="{8F432D9D-CB2C-4A63-9393-566DF8394619}" type="pres">
      <dgm:prSet presAssocID="{0760730F-1B66-4922-8AAE-8023E649A1BF}" presName="centerShape" presStyleLbl="vennNode1" presStyleIdx="0" presStyleCnt="6" custScaleX="98772" custScaleY="93418" custLinFactNeighborX="1248" custLinFactNeighborY="-1107"/>
      <dgm:spPr/>
      <dgm:t>
        <a:bodyPr/>
        <a:lstStyle/>
        <a:p>
          <a:endParaRPr lang="tr-TR"/>
        </a:p>
      </dgm:t>
    </dgm:pt>
    <dgm:pt modelId="{91590183-2918-4691-B894-F5DF4010BF6E}" type="pres">
      <dgm:prSet presAssocID="{48E611A8-C265-4B09-B72C-AAA1C78BDD2E}" presName="node" presStyleLbl="vennNode1" presStyleIdx="1" presStyleCnt="6" custScaleX="97864" custScaleY="108008" custRadScaleRad="10249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B569C4-666E-47FC-AA55-553AAAA8287F}" type="pres">
      <dgm:prSet presAssocID="{B326A950-2055-4CCE-AEE2-D58309C0A25B}" presName="node" presStyleLbl="vennNode1" presStyleIdx="2" presStyleCnt="6" custScaleY="12320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16464D-318D-4204-843B-FD140A1BC92A}" type="pres">
      <dgm:prSet presAssocID="{54C9B62A-B64B-49C8-B6B3-B20C8643F5D0}" presName="node" presStyleLbl="vennNode1" presStyleIdx="3" presStyleCnt="6" custScaleY="1131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906545-3C26-4A0A-B202-5EDB3BB50724}" type="pres">
      <dgm:prSet presAssocID="{D758095F-BBA5-491B-BF03-C0B3B61E2DB5}" presName="node" presStyleLbl="vennNode1" presStyleIdx="4" presStyleCnt="6" custScaleY="11691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375164-7234-41B9-96E2-F4A4EB00CCA1}" type="pres">
      <dgm:prSet presAssocID="{EA2FBD8D-9A91-4242-A7B0-48DFF35E300D}" presName="node" presStyleLbl="vennNode1" presStyleIdx="5" presStyleCnt="6" custScaleX="111619" custScaleY="1163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EBE894E-A8C2-4BDC-9E08-DFF83949D319}" type="presOf" srcId="{0760730F-1B66-4922-8AAE-8023E649A1BF}" destId="{8F432D9D-CB2C-4A63-9393-566DF8394619}" srcOrd="0" destOrd="0" presId="urn:microsoft.com/office/officeart/2005/8/layout/radial3"/>
    <dgm:cxn modelId="{3942907F-E088-48CD-A462-7867BC24A2F7}" type="presOf" srcId="{D758095F-BBA5-491B-BF03-C0B3B61E2DB5}" destId="{2C906545-3C26-4A0A-B202-5EDB3BB50724}" srcOrd="0" destOrd="0" presId="urn:microsoft.com/office/officeart/2005/8/layout/radial3"/>
    <dgm:cxn modelId="{D81C69D1-F2D0-4AEE-8E8C-179D25C8DAEF}" type="presOf" srcId="{48E611A8-C265-4B09-B72C-AAA1C78BDD2E}" destId="{91590183-2918-4691-B894-F5DF4010BF6E}" srcOrd="0" destOrd="0" presId="urn:microsoft.com/office/officeart/2005/8/layout/radial3"/>
    <dgm:cxn modelId="{D1111B14-AE64-4CD2-8AD9-A5549F58C003}" srcId="{0760730F-1B66-4922-8AAE-8023E649A1BF}" destId="{D758095F-BBA5-491B-BF03-C0B3B61E2DB5}" srcOrd="3" destOrd="0" parTransId="{7832F220-58E8-4105-9824-4945C8AA205D}" sibTransId="{ECA1DB8D-2093-42EF-8029-3B34F358DDCC}"/>
    <dgm:cxn modelId="{6D58D8E3-5EA7-4698-B833-137F420654A0}" type="presOf" srcId="{54C9B62A-B64B-49C8-B6B3-B20C8643F5D0}" destId="{5E16464D-318D-4204-843B-FD140A1BC92A}" srcOrd="0" destOrd="0" presId="urn:microsoft.com/office/officeart/2005/8/layout/radial3"/>
    <dgm:cxn modelId="{244D24D7-14A1-47F4-A158-7E9145E02F32}" type="presOf" srcId="{EA2FBD8D-9A91-4242-A7B0-48DFF35E300D}" destId="{94375164-7234-41B9-96E2-F4A4EB00CCA1}" srcOrd="0" destOrd="0" presId="urn:microsoft.com/office/officeart/2005/8/layout/radial3"/>
    <dgm:cxn modelId="{61912237-71AA-4A09-8077-9655E3D78FD0}" srcId="{0760730F-1B66-4922-8AAE-8023E649A1BF}" destId="{54C9B62A-B64B-49C8-B6B3-B20C8643F5D0}" srcOrd="2" destOrd="0" parTransId="{48B11B99-0A2C-42F1-89D6-B1E7D2FE928D}" sibTransId="{2C0BBF17-6F17-454F-A5B3-3A9561E57721}"/>
    <dgm:cxn modelId="{29D0CD4B-FE2A-415D-B4ED-087415067638}" srcId="{0760730F-1B66-4922-8AAE-8023E649A1BF}" destId="{B326A950-2055-4CCE-AEE2-D58309C0A25B}" srcOrd="1" destOrd="0" parTransId="{738E331D-CCDA-4A6F-9416-5AD009EEE71D}" sibTransId="{51A6509E-CC17-4402-99D7-E3B36364F204}"/>
    <dgm:cxn modelId="{AFFE9ADE-6228-4CD2-8AF5-63D2C5500A69}" type="presOf" srcId="{B326A950-2055-4CCE-AEE2-D58309C0A25B}" destId="{BDB569C4-666E-47FC-AA55-553AAAA8287F}" srcOrd="0" destOrd="0" presId="urn:microsoft.com/office/officeart/2005/8/layout/radial3"/>
    <dgm:cxn modelId="{32552A62-FC56-4804-9345-6BDF13F4C9A3}" srcId="{0760730F-1B66-4922-8AAE-8023E649A1BF}" destId="{48E611A8-C265-4B09-B72C-AAA1C78BDD2E}" srcOrd="0" destOrd="0" parTransId="{6DB58261-458F-4486-A394-4356DD3614A5}" sibTransId="{1A20EE71-40F6-4A9C-BB6D-43873D76573F}"/>
    <dgm:cxn modelId="{B53CAF8B-EEB0-4C06-8AEB-C3AF778345C8}" type="presOf" srcId="{02B06A30-DB03-45E5-951C-B5B7C0B158B0}" destId="{974C5BC3-13B1-4BCA-B78B-87E3E90666A6}" srcOrd="0" destOrd="0" presId="urn:microsoft.com/office/officeart/2005/8/layout/radial3"/>
    <dgm:cxn modelId="{EDFD44F8-4002-4270-8290-4F1A98578BA3}" srcId="{02B06A30-DB03-45E5-951C-B5B7C0B158B0}" destId="{0760730F-1B66-4922-8AAE-8023E649A1BF}" srcOrd="0" destOrd="0" parTransId="{DA9D2E85-3F98-49AC-B4D4-EB88E5C59F57}" sibTransId="{F45454E2-4689-46A2-ADF4-BC8C04BE9C64}"/>
    <dgm:cxn modelId="{E836D316-07F0-4428-86AC-6556CEEFD806}" srcId="{0760730F-1B66-4922-8AAE-8023E649A1BF}" destId="{EA2FBD8D-9A91-4242-A7B0-48DFF35E300D}" srcOrd="4" destOrd="0" parTransId="{1DB3A5D2-3425-430B-87D2-B1914FA3BBA1}" sibTransId="{5EDCA9C7-FA86-4F86-898C-24337E8205F5}"/>
    <dgm:cxn modelId="{67AC6DD2-7ACB-4F20-9D8E-395E2ECB678C}" type="presParOf" srcId="{974C5BC3-13B1-4BCA-B78B-87E3E90666A6}" destId="{EA7867BF-55E7-4159-A3F6-598D6E38C9D3}" srcOrd="0" destOrd="0" presId="urn:microsoft.com/office/officeart/2005/8/layout/radial3"/>
    <dgm:cxn modelId="{6DA73E9D-6BA2-436B-A3EE-3DF94A270CC6}" type="presParOf" srcId="{EA7867BF-55E7-4159-A3F6-598D6E38C9D3}" destId="{8F432D9D-CB2C-4A63-9393-566DF8394619}" srcOrd="0" destOrd="0" presId="urn:microsoft.com/office/officeart/2005/8/layout/radial3"/>
    <dgm:cxn modelId="{837AE060-AD81-48FE-91BD-8E53FD98BE33}" type="presParOf" srcId="{EA7867BF-55E7-4159-A3F6-598D6E38C9D3}" destId="{91590183-2918-4691-B894-F5DF4010BF6E}" srcOrd="1" destOrd="0" presId="urn:microsoft.com/office/officeart/2005/8/layout/radial3"/>
    <dgm:cxn modelId="{A4AD8109-F914-4F76-A917-0A20B0E64A65}" type="presParOf" srcId="{EA7867BF-55E7-4159-A3F6-598D6E38C9D3}" destId="{BDB569C4-666E-47FC-AA55-553AAAA8287F}" srcOrd="2" destOrd="0" presId="urn:microsoft.com/office/officeart/2005/8/layout/radial3"/>
    <dgm:cxn modelId="{86CE6EA2-89FE-454D-ADC9-67B43956CA75}" type="presParOf" srcId="{EA7867BF-55E7-4159-A3F6-598D6E38C9D3}" destId="{5E16464D-318D-4204-843B-FD140A1BC92A}" srcOrd="3" destOrd="0" presId="urn:microsoft.com/office/officeart/2005/8/layout/radial3"/>
    <dgm:cxn modelId="{978AC2D4-FFED-46F4-8BBE-F283FA6BB037}" type="presParOf" srcId="{EA7867BF-55E7-4159-A3F6-598D6E38C9D3}" destId="{2C906545-3C26-4A0A-B202-5EDB3BB50724}" srcOrd="4" destOrd="0" presId="urn:microsoft.com/office/officeart/2005/8/layout/radial3"/>
    <dgm:cxn modelId="{06A22541-2874-4776-A251-B857ADEC04D4}" type="presParOf" srcId="{EA7867BF-55E7-4159-A3F6-598D6E38C9D3}" destId="{94375164-7234-41B9-96E2-F4A4EB00CCA1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74D53D-C2FC-495E-ADF9-AF400AEF5860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3F87E47B-735B-4416-A8C9-9186CCC91A64}">
      <dgm:prSet phldrT="[Metin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tr-TR" sz="4800" b="1" dirty="0" smtClean="0">
              <a:solidFill>
                <a:srgbClr val="FFFF00"/>
              </a:solidFill>
            </a:rPr>
            <a:t>Fiziksel İhtiyaçlarını düzenli karşılayın</a:t>
          </a:r>
          <a:endParaRPr lang="tr-TR" sz="4800" b="1" dirty="0">
            <a:solidFill>
              <a:srgbClr val="FFFF00"/>
            </a:solidFill>
          </a:endParaRPr>
        </a:p>
      </dgm:t>
    </dgm:pt>
    <dgm:pt modelId="{60AD618C-BF5A-4433-92D5-AA5B91AAE157}" type="parTrans" cxnId="{3AEB6A8E-3C1A-4487-B099-088206E8E19B}">
      <dgm:prSet/>
      <dgm:spPr/>
      <dgm:t>
        <a:bodyPr/>
        <a:lstStyle/>
        <a:p>
          <a:endParaRPr lang="tr-TR"/>
        </a:p>
      </dgm:t>
    </dgm:pt>
    <dgm:pt modelId="{87AB09EF-9C98-4E26-AE76-4DCFE34D65D5}" type="sibTrans" cxnId="{3AEB6A8E-3C1A-4487-B099-088206E8E19B}">
      <dgm:prSet/>
      <dgm:spPr/>
      <dgm:t>
        <a:bodyPr/>
        <a:lstStyle/>
        <a:p>
          <a:endParaRPr lang="tr-TR"/>
        </a:p>
      </dgm:t>
    </dgm:pt>
    <dgm:pt modelId="{2D080407-D030-4711-A3DC-A3D1E83FE2EE}">
      <dgm:prSet phldrT="[Metin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r-TR" sz="4800" b="1" dirty="0" smtClean="0">
              <a:solidFill>
                <a:schemeClr val="tx1"/>
              </a:solidFill>
            </a:rPr>
            <a:t>Koşulsuz Sevin</a:t>
          </a:r>
          <a:endParaRPr lang="tr-TR" sz="4800" b="1" dirty="0">
            <a:solidFill>
              <a:schemeClr val="tx1"/>
            </a:solidFill>
          </a:endParaRPr>
        </a:p>
      </dgm:t>
    </dgm:pt>
    <dgm:pt modelId="{92B597A3-6048-4748-B14C-627B581B86D5}" type="parTrans" cxnId="{48E49778-56D9-4EAF-BF5B-CFBB45D73765}">
      <dgm:prSet/>
      <dgm:spPr/>
      <dgm:t>
        <a:bodyPr/>
        <a:lstStyle/>
        <a:p>
          <a:endParaRPr lang="tr-TR"/>
        </a:p>
      </dgm:t>
    </dgm:pt>
    <dgm:pt modelId="{20D158E2-6664-45FA-84C5-F3FFDBE7D153}" type="sibTrans" cxnId="{48E49778-56D9-4EAF-BF5B-CFBB45D73765}">
      <dgm:prSet/>
      <dgm:spPr/>
      <dgm:t>
        <a:bodyPr/>
        <a:lstStyle/>
        <a:p>
          <a:endParaRPr lang="tr-TR"/>
        </a:p>
      </dgm:t>
    </dgm:pt>
    <dgm:pt modelId="{380E4917-091F-455A-A650-8A3A7114DD39}" type="pres">
      <dgm:prSet presAssocID="{9474D53D-C2FC-495E-ADF9-AF400AEF58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5884698-B683-4E4C-AE18-F73DF4ED64CF}" type="pres">
      <dgm:prSet presAssocID="{3F87E47B-735B-4416-A8C9-9186CCC91A64}" presName="composite" presStyleCnt="0"/>
      <dgm:spPr/>
      <dgm:t>
        <a:bodyPr/>
        <a:lstStyle/>
        <a:p>
          <a:endParaRPr lang="tr-TR"/>
        </a:p>
      </dgm:t>
    </dgm:pt>
    <dgm:pt modelId="{658F9E51-4D77-432A-9BA2-90391CAE1E17}" type="pres">
      <dgm:prSet presAssocID="{3F87E47B-735B-4416-A8C9-9186CCC91A64}" presName="imgShp" presStyleLbl="fgImgPlace1" presStyleIdx="0" presStyleCnt="2" custScaleX="84953" custScaleY="101856" custLinFactNeighborY="-24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03E50386-6C0F-4F67-B3CB-F575ED0B75E1}" type="pres">
      <dgm:prSet presAssocID="{3F87E47B-735B-4416-A8C9-9186CCC91A64}" presName="txShp" presStyleLbl="node1" presStyleIdx="0" presStyleCnt="2" custScaleX="103999" custScaleY="9196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D18CF3-2A67-47D8-AB6F-AA092131C935}" type="pres">
      <dgm:prSet presAssocID="{87AB09EF-9C98-4E26-AE76-4DCFE34D65D5}" presName="spacing" presStyleCnt="0"/>
      <dgm:spPr/>
    </dgm:pt>
    <dgm:pt modelId="{F7FC1176-07A4-4816-BB7D-B38326B887A2}" type="pres">
      <dgm:prSet presAssocID="{2D080407-D030-4711-A3DC-A3D1E83FE2EE}" presName="composite" presStyleCnt="0"/>
      <dgm:spPr/>
    </dgm:pt>
    <dgm:pt modelId="{72951816-DF36-450D-8C84-FA879E592574}" type="pres">
      <dgm:prSet presAssocID="{2D080407-D030-4711-A3DC-A3D1E83FE2EE}" presName="imgShp" presStyleLbl="fgImgPlace1" presStyleIdx="1" presStyleCnt="2" custScaleX="95762" custScaleY="95374" custLinFactNeighborY="3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09FEFC5-37AC-4248-8672-6083778721C5}" type="pres">
      <dgm:prSet presAssocID="{2D080407-D030-4711-A3DC-A3D1E83FE2EE}" presName="txShp" presStyleLbl="node1" presStyleIdx="1" presStyleCnt="2" custScaleY="907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AEB6A8E-3C1A-4487-B099-088206E8E19B}" srcId="{9474D53D-C2FC-495E-ADF9-AF400AEF5860}" destId="{3F87E47B-735B-4416-A8C9-9186CCC91A64}" srcOrd="0" destOrd="0" parTransId="{60AD618C-BF5A-4433-92D5-AA5B91AAE157}" sibTransId="{87AB09EF-9C98-4E26-AE76-4DCFE34D65D5}"/>
    <dgm:cxn modelId="{147E6CD6-E377-403D-911D-F28A7127595A}" type="presOf" srcId="{3F87E47B-735B-4416-A8C9-9186CCC91A64}" destId="{03E50386-6C0F-4F67-B3CB-F575ED0B75E1}" srcOrd="0" destOrd="0" presId="urn:microsoft.com/office/officeart/2005/8/layout/vList3#1"/>
    <dgm:cxn modelId="{05F0C8F2-E915-402A-B9C5-4CA53E744C65}" type="presOf" srcId="{9474D53D-C2FC-495E-ADF9-AF400AEF5860}" destId="{380E4917-091F-455A-A650-8A3A7114DD39}" srcOrd="0" destOrd="0" presId="urn:microsoft.com/office/officeart/2005/8/layout/vList3#1"/>
    <dgm:cxn modelId="{E3FA9B2C-D5B4-4D08-B180-4D428CF45105}" type="presOf" srcId="{2D080407-D030-4711-A3DC-A3D1E83FE2EE}" destId="{009FEFC5-37AC-4248-8672-6083778721C5}" srcOrd="0" destOrd="0" presId="urn:microsoft.com/office/officeart/2005/8/layout/vList3#1"/>
    <dgm:cxn modelId="{48E49778-56D9-4EAF-BF5B-CFBB45D73765}" srcId="{9474D53D-C2FC-495E-ADF9-AF400AEF5860}" destId="{2D080407-D030-4711-A3DC-A3D1E83FE2EE}" srcOrd="1" destOrd="0" parTransId="{92B597A3-6048-4748-B14C-627B581B86D5}" sibTransId="{20D158E2-6664-45FA-84C5-F3FFDBE7D153}"/>
    <dgm:cxn modelId="{AF8BCB6F-26A6-4784-A3CC-53C15AB673C0}" type="presParOf" srcId="{380E4917-091F-455A-A650-8A3A7114DD39}" destId="{E5884698-B683-4E4C-AE18-F73DF4ED64CF}" srcOrd="0" destOrd="0" presId="urn:microsoft.com/office/officeart/2005/8/layout/vList3#1"/>
    <dgm:cxn modelId="{E137FF43-0BF9-433F-859F-6EB26F319ED1}" type="presParOf" srcId="{E5884698-B683-4E4C-AE18-F73DF4ED64CF}" destId="{658F9E51-4D77-432A-9BA2-90391CAE1E17}" srcOrd="0" destOrd="0" presId="urn:microsoft.com/office/officeart/2005/8/layout/vList3#1"/>
    <dgm:cxn modelId="{F073C045-C68A-4187-AA64-37C2EC57B66E}" type="presParOf" srcId="{E5884698-B683-4E4C-AE18-F73DF4ED64CF}" destId="{03E50386-6C0F-4F67-B3CB-F575ED0B75E1}" srcOrd="1" destOrd="0" presId="urn:microsoft.com/office/officeart/2005/8/layout/vList3#1"/>
    <dgm:cxn modelId="{DD9CD9F1-39FE-4C41-AF43-13C7490548DE}" type="presParOf" srcId="{380E4917-091F-455A-A650-8A3A7114DD39}" destId="{21D18CF3-2A67-47D8-AB6F-AA092131C935}" srcOrd="1" destOrd="0" presId="urn:microsoft.com/office/officeart/2005/8/layout/vList3#1"/>
    <dgm:cxn modelId="{D50281F0-56A1-4625-BBCC-3E68B05723C6}" type="presParOf" srcId="{380E4917-091F-455A-A650-8A3A7114DD39}" destId="{F7FC1176-07A4-4816-BB7D-B38326B887A2}" srcOrd="2" destOrd="0" presId="urn:microsoft.com/office/officeart/2005/8/layout/vList3#1"/>
    <dgm:cxn modelId="{95F549C3-D487-44EA-8755-B9096A5419D8}" type="presParOf" srcId="{F7FC1176-07A4-4816-BB7D-B38326B887A2}" destId="{72951816-DF36-450D-8C84-FA879E592574}" srcOrd="0" destOrd="0" presId="urn:microsoft.com/office/officeart/2005/8/layout/vList3#1"/>
    <dgm:cxn modelId="{28E38135-34A8-4C5A-9992-A80E86FF12E5}" type="presParOf" srcId="{F7FC1176-07A4-4816-BB7D-B38326B887A2}" destId="{009FEFC5-37AC-4248-8672-6083778721C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74D53D-C2FC-495E-ADF9-AF400AEF5860}" type="doc">
      <dgm:prSet loTypeId="urn:microsoft.com/office/officeart/2005/8/layout/vList3#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3F87E47B-735B-4416-A8C9-9186CCC91A64}">
      <dgm:prSet phldrT="[Metin]" custT="1"/>
      <dgm:spPr/>
      <dgm:t>
        <a:bodyPr/>
        <a:lstStyle/>
        <a:p>
          <a:r>
            <a:rPr lang="tr-TR" sz="4400" dirty="0" smtClean="0"/>
            <a:t>Çevreyi keşfetmesine fırsat verin</a:t>
          </a:r>
          <a:endParaRPr lang="tr-TR" sz="4400" dirty="0"/>
        </a:p>
      </dgm:t>
    </dgm:pt>
    <dgm:pt modelId="{60AD618C-BF5A-4433-92D5-AA5B91AAE157}" type="parTrans" cxnId="{3AEB6A8E-3C1A-4487-B099-088206E8E19B}">
      <dgm:prSet/>
      <dgm:spPr/>
      <dgm:t>
        <a:bodyPr/>
        <a:lstStyle/>
        <a:p>
          <a:endParaRPr lang="tr-TR"/>
        </a:p>
      </dgm:t>
    </dgm:pt>
    <dgm:pt modelId="{87AB09EF-9C98-4E26-AE76-4DCFE34D65D5}" type="sibTrans" cxnId="{3AEB6A8E-3C1A-4487-B099-088206E8E19B}">
      <dgm:prSet/>
      <dgm:spPr/>
      <dgm:t>
        <a:bodyPr/>
        <a:lstStyle/>
        <a:p>
          <a:endParaRPr lang="tr-TR"/>
        </a:p>
      </dgm:t>
    </dgm:pt>
    <dgm:pt modelId="{44DCA24F-6159-4F6C-B8FD-03BB834F131E}">
      <dgm:prSet phldrT="[Metin]" custT="1"/>
      <dgm:spPr/>
      <dgm:t>
        <a:bodyPr/>
        <a:lstStyle/>
        <a:p>
          <a:r>
            <a:rPr lang="tr-TR" sz="4400" dirty="0" smtClean="0"/>
            <a:t>Sorularına</a:t>
          </a:r>
          <a:r>
            <a:rPr lang="tr-TR" sz="4400" baseline="0" dirty="0" smtClean="0"/>
            <a:t> uygun ve doğru cevaplar verin</a:t>
          </a:r>
          <a:endParaRPr lang="tr-TR" sz="4400" dirty="0"/>
        </a:p>
      </dgm:t>
    </dgm:pt>
    <dgm:pt modelId="{17452700-6D91-4A8A-BED3-A7C593D46103}" type="parTrans" cxnId="{AA88E2B1-CF8A-4FF7-BA37-C73CFA0CCDB8}">
      <dgm:prSet/>
      <dgm:spPr/>
      <dgm:t>
        <a:bodyPr/>
        <a:lstStyle/>
        <a:p>
          <a:endParaRPr lang="tr-TR"/>
        </a:p>
      </dgm:t>
    </dgm:pt>
    <dgm:pt modelId="{12FCC446-E581-40C8-BB90-79D2C5C7202F}" type="sibTrans" cxnId="{AA88E2B1-CF8A-4FF7-BA37-C73CFA0CCDB8}">
      <dgm:prSet/>
      <dgm:spPr/>
      <dgm:t>
        <a:bodyPr/>
        <a:lstStyle/>
        <a:p>
          <a:endParaRPr lang="tr-TR"/>
        </a:p>
      </dgm:t>
    </dgm:pt>
    <dgm:pt modelId="{ED157CB2-2D8D-4D2D-BFAD-4F2052B1FCC3}" type="pres">
      <dgm:prSet presAssocID="{9474D53D-C2FC-495E-ADF9-AF400AEF58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E51AF42-20BA-4A2F-A7E0-3388C1CE5B90}" type="pres">
      <dgm:prSet presAssocID="{3F87E47B-735B-4416-A8C9-9186CCC91A64}" presName="composite" presStyleCnt="0"/>
      <dgm:spPr/>
      <dgm:t>
        <a:bodyPr/>
        <a:lstStyle/>
        <a:p>
          <a:endParaRPr lang="tr-TR"/>
        </a:p>
      </dgm:t>
    </dgm:pt>
    <dgm:pt modelId="{E4B3BCFC-8EC9-4B36-949E-5947F5E6B82C}" type="pres">
      <dgm:prSet presAssocID="{3F87E47B-735B-4416-A8C9-9186CCC91A64}" presName="imgShp" presStyleLbl="fgImgPlace1" presStyleIdx="0" presStyleCnt="2" custScaleX="94884" custScaleY="94529" custLinFactNeighborX="-3870" custLinFactNeighborY="-102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BF94A4CC-8B61-4B43-A9AE-3233D132A8B9}" type="pres">
      <dgm:prSet presAssocID="{3F87E47B-735B-4416-A8C9-9186CCC91A64}" presName="txShp" presStyleLbl="node1" presStyleIdx="0" presStyleCnt="2" custScaleX="110171" custScaleY="71794" custLinFactNeighborY="-102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C5AFE4-A394-497F-8838-EC3E9D37B47E}" type="pres">
      <dgm:prSet presAssocID="{87AB09EF-9C98-4E26-AE76-4DCFE34D65D5}" presName="spacing" presStyleCnt="0"/>
      <dgm:spPr/>
      <dgm:t>
        <a:bodyPr/>
        <a:lstStyle/>
        <a:p>
          <a:endParaRPr lang="tr-TR"/>
        </a:p>
      </dgm:t>
    </dgm:pt>
    <dgm:pt modelId="{3C0FA1C1-93DD-43ED-BBE0-D26D956AB53F}" type="pres">
      <dgm:prSet presAssocID="{44DCA24F-6159-4F6C-B8FD-03BB834F131E}" presName="composite" presStyleCnt="0"/>
      <dgm:spPr/>
      <dgm:t>
        <a:bodyPr/>
        <a:lstStyle/>
        <a:p>
          <a:endParaRPr lang="tr-TR"/>
        </a:p>
      </dgm:t>
    </dgm:pt>
    <dgm:pt modelId="{7A5B01B2-5450-4CD3-A2E4-B5EFC03AF4DF}" type="pres">
      <dgm:prSet presAssocID="{44DCA24F-6159-4F6C-B8FD-03BB834F131E}" presName="imgShp" presStyleLbl="fgImgPlace1" presStyleIdx="1" presStyleCnt="2" custScaleX="93770" custScaleY="90189" custLinFactNeighborY="102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4E0920A1-EA8D-4C2A-A50A-F18EB8C03777}" type="pres">
      <dgm:prSet presAssocID="{44DCA24F-6159-4F6C-B8FD-03BB834F131E}" presName="txShp" presStyleLbl="node1" presStyleIdx="1" presStyleCnt="2" custScaleX="104593" custScaleY="76355" custLinFactNeighborX="4810" custLinFactNeighborY="102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AEB6A8E-3C1A-4487-B099-088206E8E19B}" srcId="{9474D53D-C2FC-495E-ADF9-AF400AEF5860}" destId="{3F87E47B-735B-4416-A8C9-9186CCC91A64}" srcOrd="0" destOrd="0" parTransId="{60AD618C-BF5A-4433-92D5-AA5B91AAE157}" sibTransId="{87AB09EF-9C98-4E26-AE76-4DCFE34D65D5}"/>
    <dgm:cxn modelId="{33EC4712-B2CB-4B71-873C-871B3BE26415}" type="presOf" srcId="{3F87E47B-735B-4416-A8C9-9186CCC91A64}" destId="{BF94A4CC-8B61-4B43-A9AE-3233D132A8B9}" srcOrd="0" destOrd="0" presId="urn:microsoft.com/office/officeart/2005/8/layout/vList3#2"/>
    <dgm:cxn modelId="{65BC3071-8BAE-4819-8A5F-C74456058759}" type="presOf" srcId="{9474D53D-C2FC-495E-ADF9-AF400AEF5860}" destId="{ED157CB2-2D8D-4D2D-BFAD-4F2052B1FCC3}" srcOrd="0" destOrd="0" presId="urn:microsoft.com/office/officeart/2005/8/layout/vList3#2"/>
    <dgm:cxn modelId="{A9289331-D52B-42F8-8406-7D2D0738547B}" type="presOf" srcId="{44DCA24F-6159-4F6C-B8FD-03BB834F131E}" destId="{4E0920A1-EA8D-4C2A-A50A-F18EB8C03777}" srcOrd="0" destOrd="0" presId="urn:microsoft.com/office/officeart/2005/8/layout/vList3#2"/>
    <dgm:cxn modelId="{AA88E2B1-CF8A-4FF7-BA37-C73CFA0CCDB8}" srcId="{9474D53D-C2FC-495E-ADF9-AF400AEF5860}" destId="{44DCA24F-6159-4F6C-B8FD-03BB834F131E}" srcOrd="1" destOrd="0" parTransId="{17452700-6D91-4A8A-BED3-A7C593D46103}" sibTransId="{12FCC446-E581-40C8-BB90-79D2C5C7202F}"/>
    <dgm:cxn modelId="{1B18664C-7AEC-47CE-B5DC-624B80218808}" type="presParOf" srcId="{ED157CB2-2D8D-4D2D-BFAD-4F2052B1FCC3}" destId="{AE51AF42-20BA-4A2F-A7E0-3388C1CE5B90}" srcOrd="0" destOrd="0" presId="urn:microsoft.com/office/officeart/2005/8/layout/vList3#2"/>
    <dgm:cxn modelId="{5E953DCE-BBDD-428D-8DAE-EFD7868FBFFC}" type="presParOf" srcId="{AE51AF42-20BA-4A2F-A7E0-3388C1CE5B90}" destId="{E4B3BCFC-8EC9-4B36-949E-5947F5E6B82C}" srcOrd="0" destOrd="0" presId="urn:microsoft.com/office/officeart/2005/8/layout/vList3#2"/>
    <dgm:cxn modelId="{20C9EC24-CF2D-4E40-9F57-63D6E72B19B6}" type="presParOf" srcId="{AE51AF42-20BA-4A2F-A7E0-3388C1CE5B90}" destId="{BF94A4CC-8B61-4B43-A9AE-3233D132A8B9}" srcOrd="1" destOrd="0" presId="urn:microsoft.com/office/officeart/2005/8/layout/vList3#2"/>
    <dgm:cxn modelId="{1A0E5FA3-F418-46FE-9BBB-1C6C0111E417}" type="presParOf" srcId="{ED157CB2-2D8D-4D2D-BFAD-4F2052B1FCC3}" destId="{1EC5AFE4-A394-497F-8838-EC3E9D37B47E}" srcOrd="1" destOrd="0" presId="urn:microsoft.com/office/officeart/2005/8/layout/vList3#2"/>
    <dgm:cxn modelId="{4A322564-47F8-49F3-A737-BA71BB527F45}" type="presParOf" srcId="{ED157CB2-2D8D-4D2D-BFAD-4F2052B1FCC3}" destId="{3C0FA1C1-93DD-43ED-BBE0-D26D956AB53F}" srcOrd="2" destOrd="0" presId="urn:microsoft.com/office/officeart/2005/8/layout/vList3#2"/>
    <dgm:cxn modelId="{7FF9CA72-C40E-4B1F-93A8-592000BAB2E5}" type="presParOf" srcId="{3C0FA1C1-93DD-43ED-BBE0-D26D956AB53F}" destId="{7A5B01B2-5450-4CD3-A2E4-B5EFC03AF4DF}" srcOrd="0" destOrd="0" presId="urn:microsoft.com/office/officeart/2005/8/layout/vList3#2"/>
    <dgm:cxn modelId="{73AAC747-4735-481F-A3D2-D2D01C398E8A}" type="presParOf" srcId="{3C0FA1C1-93DD-43ED-BBE0-D26D956AB53F}" destId="{4E0920A1-EA8D-4C2A-A50A-F18EB8C03777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74D53D-C2FC-495E-ADF9-AF400AEF5860}" type="doc">
      <dgm:prSet loTypeId="urn:microsoft.com/office/officeart/2005/8/layout/vList3#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3F87E47B-735B-4416-A8C9-9186CCC91A64}">
      <dgm:prSet phldrT="[Metin]"/>
      <dgm:spPr>
        <a:solidFill>
          <a:srgbClr val="FFC000"/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Birlikte oyun oynayın</a:t>
          </a:r>
          <a:endParaRPr lang="tr-TR" dirty="0">
            <a:solidFill>
              <a:schemeClr val="tx1"/>
            </a:solidFill>
          </a:endParaRPr>
        </a:p>
      </dgm:t>
    </dgm:pt>
    <dgm:pt modelId="{60AD618C-BF5A-4433-92D5-AA5B91AAE157}" type="parTrans" cxnId="{3AEB6A8E-3C1A-4487-B099-088206E8E19B}">
      <dgm:prSet/>
      <dgm:spPr/>
      <dgm:t>
        <a:bodyPr/>
        <a:lstStyle/>
        <a:p>
          <a:endParaRPr lang="tr-TR"/>
        </a:p>
      </dgm:t>
    </dgm:pt>
    <dgm:pt modelId="{87AB09EF-9C98-4E26-AE76-4DCFE34D65D5}" type="sibTrans" cxnId="{3AEB6A8E-3C1A-4487-B099-088206E8E19B}">
      <dgm:prSet/>
      <dgm:spPr/>
      <dgm:t>
        <a:bodyPr/>
        <a:lstStyle/>
        <a:p>
          <a:endParaRPr lang="tr-TR"/>
        </a:p>
      </dgm:t>
    </dgm:pt>
    <dgm:pt modelId="{3F4365D1-F1A3-4B75-86B8-15CA30991E71}" type="pres">
      <dgm:prSet presAssocID="{9474D53D-C2FC-495E-ADF9-AF400AEF58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BB25222-1028-45F5-940D-58D3914F6A59}" type="pres">
      <dgm:prSet presAssocID="{3F87E47B-735B-4416-A8C9-9186CCC91A64}" presName="composite" presStyleCnt="0"/>
      <dgm:spPr/>
    </dgm:pt>
    <dgm:pt modelId="{41766A07-32CB-483D-ABD5-63BDD69B3A16}" type="pres">
      <dgm:prSet presAssocID="{3F87E47B-735B-4416-A8C9-9186CCC91A64}" presName="imgShp" presStyleLbl="fgImgPlace1" presStyleIdx="0" presStyleCnt="1" custScaleX="124465" custScaleY="132126" custLinFactNeighborX="-1596" custLinFactNeighborY="-4159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F2D441AB-2ACB-4123-9AEF-2FD0CEF73F1B}" type="pres">
      <dgm:prSet presAssocID="{3F87E47B-735B-4416-A8C9-9186CCC91A64}" presName="txShp" presStyleLbl="node1" presStyleIdx="0" presStyleCnt="1" custScaleY="107658" custLinFactNeighborY="-415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AEB6A8E-3C1A-4487-B099-088206E8E19B}" srcId="{9474D53D-C2FC-495E-ADF9-AF400AEF5860}" destId="{3F87E47B-735B-4416-A8C9-9186CCC91A64}" srcOrd="0" destOrd="0" parTransId="{60AD618C-BF5A-4433-92D5-AA5B91AAE157}" sibTransId="{87AB09EF-9C98-4E26-AE76-4DCFE34D65D5}"/>
    <dgm:cxn modelId="{D7E8F7C8-DA99-40A9-9791-D774FC585574}" type="presOf" srcId="{3F87E47B-735B-4416-A8C9-9186CCC91A64}" destId="{F2D441AB-2ACB-4123-9AEF-2FD0CEF73F1B}" srcOrd="0" destOrd="0" presId="urn:microsoft.com/office/officeart/2005/8/layout/vList3#3"/>
    <dgm:cxn modelId="{7B24D02B-1B18-4F7B-A5FD-3CB4A6357C42}" type="presOf" srcId="{9474D53D-C2FC-495E-ADF9-AF400AEF5860}" destId="{3F4365D1-F1A3-4B75-86B8-15CA30991E71}" srcOrd="0" destOrd="0" presId="urn:microsoft.com/office/officeart/2005/8/layout/vList3#3"/>
    <dgm:cxn modelId="{A1CCFF87-1F7A-4917-B7B1-4FF984AD449F}" type="presParOf" srcId="{3F4365D1-F1A3-4B75-86B8-15CA30991E71}" destId="{FBB25222-1028-45F5-940D-58D3914F6A59}" srcOrd="0" destOrd="0" presId="urn:microsoft.com/office/officeart/2005/8/layout/vList3#3"/>
    <dgm:cxn modelId="{F461075F-3507-4C49-AD54-97B15617133C}" type="presParOf" srcId="{FBB25222-1028-45F5-940D-58D3914F6A59}" destId="{41766A07-32CB-483D-ABD5-63BDD69B3A16}" srcOrd="0" destOrd="0" presId="urn:microsoft.com/office/officeart/2005/8/layout/vList3#3"/>
    <dgm:cxn modelId="{8E686A99-D090-454F-97BB-B77FB6A8CB65}" type="presParOf" srcId="{FBB25222-1028-45F5-940D-58D3914F6A59}" destId="{F2D441AB-2ACB-4123-9AEF-2FD0CEF73F1B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74D53D-C2FC-495E-ADF9-AF400AEF5860}" type="doc">
      <dgm:prSet loTypeId="urn:microsoft.com/office/officeart/2005/8/layout/vList3#4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3F87E47B-735B-4416-A8C9-9186CCC91A64}">
      <dgm:prSet phldrT="[Metin]"/>
      <dgm:spPr/>
      <dgm:t>
        <a:bodyPr/>
        <a:lstStyle/>
        <a:p>
          <a:r>
            <a:rPr lang="tr-TR" dirty="0" smtClean="0"/>
            <a:t>Yaşına uygun sorumluluk verin</a:t>
          </a:r>
          <a:endParaRPr lang="tr-TR" dirty="0"/>
        </a:p>
      </dgm:t>
    </dgm:pt>
    <dgm:pt modelId="{60AD618C-BF5A-4433-92D5-AA5B91AAE157}" type="parTrans" cxnId="{3AEB6A8E-3C1A-4487-B099-088206E8E19B}">
      <dgm:prSet/>
      <dgm:spPr/>
      <dgm:t>
        <a:bodyPr/>
        <a:lstStyle/>
        <a:p>
          <a:endParaRPr lang="tr-TR"/>
        </a:p>
      </dgm:t>
    </dgm:pt>
    <dgm:pt modelId="{87AB09EF-9C98-4E26-AE76-4DCFE34D65D5}" type="sibTrans" cxnId="{3AEB6A8E-3C1A-4487-B099-088206E8E19B}">
      <dgm:prSet/>
      <dgm:spPr/>
      <dgm:t>
        <a:bodyPr/>
        <a:lstStyle/>
        <a:p>
          <a:endParaRPr lang="tr-TR"/>
        </a:p>
      </dgm:t>
    </dgm:pt>
    <dgm:pt modelId="{FA2B9F55-925E-485B-8C4E-C263C011419F}" type="pres">
      <dgm:prSet presAssocID="{9474D53D-C2FC-495E-ADF9-AF400AEF586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4DED283-B65B-4266-97B5-E6F1C6E7BA18}" type="pres">
      <dgm:prSet presAssocID="{3F87E47B-735B-4416-A8C9-9186CCC91A64}" presName="composite" presStyleCnt="0"/>
      <dgm:spPr/>
      <dgm:t>
        <a:bodyPr/>
        <a:lstStyle/>
        <a:p>
          <a:endParaRPr lang="tr-TR"/>
        </a:p>
      </dgm:t>
    </dgm:pt>
    <dgm:pt modelId="{1719C721-705B-4AAA-9E6F-389C52E0F5AA}" type="pres">
      <dgm:prSet presAssocID="{3F87E47B-735B-4416-A8C9-9186CCC91A64}" presName="imgShp" presStyleLbl="fgImgPlace1" presStyleIdx="0" presStyleCnt="1" custScaleX="140213" custScaleY="146807" custLinFactNeighborX="-4337" custLinFactNeighborY="-364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9377A375-9D09-4793-A369-C9E9620DEEC1}" type="pres">
      <dgm:prSet presAssocID="{3F87E47B-735B-4416-A8C9-9186CCC91A64}" presName="txShp" presStyleLbl="node1" presStyleIdx="0" presStyleCnt="1" custScaleX="115193" custScaleY="122339" custLinFactNeighborX="2528" custLinFactNeighborY="-364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371DE33-C0B3-4BCE-A11D-85CFA5F26CC2}" type="presOf" srcId="{3F87E47B-735B-4416-A8C9-9186CCC91A64}" destId="{9377A375-9D09-4793-A369-C9E9620DEEC1}" srcOrd="0" destOrd="0" presId="urn:microsoft.com/office/officeart/2005/8/layout/vList3#4"/>
    <dgm:cxn modelId="{6F7E0B23-5C23-49BB-80C4-3C4E4FB09590}" type="presOf" srcId="{9474D53D-C2FC-495E-ADF9-AF400AEF5860}" destId="{FA2B9F55-925E-485B-8C4E-C263C011419F}" srcOrd="0" destOrd="0" presId="urn:microsoft.com/office/officeart/2005/8/layout/vList3#4"/>
    <dgm:cxn modelId="{3AEB6A8E-3C1A-4487-B099-088206E8E19B}" srcId="{9474D53D-C2FC-495E-ADF9-AF400AEF5860}" destId="{3F87E47B-735B-4416-A8C9-9186CCC91A64}" srcOrd="0" destOrd="0" parTransId="{60AD618C-BF5A-4433-92D5-AA5B91AAE157}" sibTransId="{87AB09EF-9C98-4E26-AE76-4DCFE34D65D5}"/>
    <dgm:cxn modelId="{D53B0E86-3D08-46BD-9532-EFB71EF39F7C}" type="presParOf" srcId="{FA2B9F55-925E-485B-8C4E-C263C011419F}" destId="{84DED283-B65B-4266-97B5-E6F1C6E7BA18}" srcOrd="0" destOrd="0" presId="urn:microsoft.com/office/officeart/2005/8/layout/vList3#4"/>
    <dgm:cxn modelId="{747F0365-B48E-4DFE-AD97-832659471534}" type="presParOf" srcId="{84DED283-B65B-4266-97B5-E6F1C6E7BA18}" destId="{1719C721-705B-4AAA-9E6F-389C52E0F5AA}" srcOrd="0" destOrd="0" presId="urn:microsoft.com/office/officeart/2005/8/layout/vList3#4"/>
    <dgm:cxn modelId="{AE127C71-3ACA-434B-8B98-7A9A04D07609}" type="presParOf" srcId="{84DED283-B65B-4266-97B5-E6F1C6E7BA18}" destId="{9377A375-9D09-4793-A369-C9E9620DEEC1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46996-20C3-499E-BA62-C6ECF8D1937D}">
      <dsp:nvSpPr>
        <dsp:cNvPr id="0" name=""/>
        <dsp:cNvSpPr/>
      </dsp:nvSpPr>
      <dsp:spPr>
        <a:xfrm>
          <a:off x="2364299" y="2861884"/>
          <a:ext cx="3944996" cy="135084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solidFill>
                <a:srgbClr val="FF0000"/>
              </a:solidFill>
            </a:rPr>
            <a:t>REHBERLİK SERVİSİ</a:t>
          </a:r>
          <a:endParaRPr lang="tr-TR" sz="3200" b="1" kern="1200" dirty="0">
            <a:solidFill>
              <a:srgbClr val="FF0000"/>
            </a:solidFill>
          </a:endParaRPr>
        </a:p>
      </dsp:txBody>
      <dsp:txXfrm>
        <a:off x="2942030" y="3059710"/>
        <a:ext cx="2789534" cy="955190"/>
      </dsp:txXfrm>
    </dsp:sp>
    <dsp:sp modelId="{B4C2481E-E018-492A-B2F6-7C9A4B0BDAC9}">
      <dsp:nvSpPr>
        <dsp:cNvPr id="0" name=""/>
        <dsp:cNvSpPr/>
      </dsp:nvSpPr>
      <dsp:spPr>
        <a:xfrm rot="16153630">
          <a:off x="3891238" y="2408617"/>
          <a:ext cx="861279" cy="45346"/>
        </a:xfrm>
        <a:custGeom>
          <a:avLst/>
          <a:gdLst/>
          <a:ahLst/>
          <a:cxnLst/>
          <a:rect l="0" t="0" r="0" b="0"/>
          <a:pathLst>
            <a:path>
              <a:moveTo>
                <a:pt x="0" y="22673"/>
              </a:moveTo>
              <a:lnTo>
                <a:pt x="861279" y="226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4300346" y="2409758"/>
        <a:ext cx="43063" cy="43063"/>
      </dsp:txXfrm>
    </dsp:sp>
    <dsp:sp modelId="{F9962300-AFBD-4C25-BB4B-05D3EDD152F9}">
      <dsp:nvSpPr>
        <dsp:cNvPr id="0" name=""/>
        <dsp:cNvSpPr/>
      </dsp:nvSpPr>
      <dsp:spPr>
        <a:xfrm>
          <a:off x="2718829" y="233846"/>
          <a:ext cx="3170647" cy="176686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7030A0"/>
              </a:solidFill>
            </a:rPr>
            <a:t>KİŞİSEL REHBERLİK</a:t>
          </a:r>
          <a:endParaRPr lang="tr-TR" sz="2400" b="1" kern="1200" dirty="0">
            <a:solidFill>
              <a:srgbClr val="7030A0"/>
            </a:solidFill>
          </a:endParaRPr>
        </a:p>
      </dsp:txBody>
      <dsp:txXfrm>
        <a:off x="3183160" y="492598"/>
        <a:ext cx="2241985" cy="1249365"/>
      </dsp:txXfrm>
    </dsp:sp>
    <dsp:sp modelId="{B6910CE2-C1B2-40B1-83C0-542A7A539FB1}">
      <dsp:nvSpPr>
        <dsp:cNvPr id="0" name=""/>
        <dsp:cNvSpPr/>
      </dsp:nvSpPr>
      <dsp:spPr>
        <a:xfrm rot="2237067">
          <a:off x="4988718" y="4596412"/>
          <a:ext cx="1537835" cy="45346"/>
        </a:xfrm>
        <a:custGeom>
          <a:avLst/>
          <a:gdLst/>
          <a:ahLst/>
          <a:cxnLst/>
          <a:rect l="0" t="0" r="0" b="0"/>
          <a:pathLst>
            <a:path>
              <a:moveTo>
                <a:pt x="0" y="22673"/>
              </a:moveTo>
              <a:lnTo>
                <a:pt x="1537835" y="226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5719190" y="4580639"/>
        <a:ext cx="76891" cy="76891"/>
      </dsp:txXfrm>
    </dsp:sp>
    <dsp:sp modelId="{4818D537-C951-41D9-80A5-E06126B3F9E2}">
      <dsp:nvSpPr>
        <dsp:cNvPr id="0" name=""/>
        <dsp:cNvSpPr/>
      </dsp:nvSpPr>
      <dsp:spPr>
        <a:xfrm>
          <a:off x="5702427" y="4922313"/>
          <a:ext cx="3192025" cy="1739779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7030A0"/>
              </a:solidFill>
            </a:rPr>
            <a:t>MESLEKİ REHBERLİK</a:t>
          </a:r>
          <a:endParaRPr lang="tr-TR" sz="2400" b="1" kern="1200" dirty="0">
            <a:solidFill>
              <a:srgbClr val="7030A0"/>
            </a:solidFill>
          </a:endParaRPr>
        </a:p>
      </dsp:txBody>
      <dsp:txXfrm>
        <a:off x="6169888" y="5177098"/>
        <a:ext cx="2257103" cy="1230209"/>
      </dsp:txXfrm>
    </dsp:sp>
    <dsp:sp modelId="{01A3D7CA-0F59-46E3-A56E-6510A6B475BF}">
      <dsp:nvSpPr>
        <dsp:cNvPr id="0" name=""/>
        <dsp:cNvSpPr/>
      </dsp:nvSpPr>
      <dsp:spPr>
        <a:xfrm rot="8426808">
          <a:off x="2257529" y="4614548"/>
          <a:ext cx="1494969" cy="45346"/>
        </a:xfrm>
        <a:custGeom>
          <a:avLst/>
          <a:gdLst/>
          <a:ahLst/>
          <a:cxnLst/>
          <a:rect l="0" t="0" r="0" b="0"/>
          <a:pathLst>
            <a:path>
              <a:moveTo>
                <a:pt x="0" y="22673"/>
              </a:moveTo>
              <a:lnTo>
                <a:pt x="1494969" y="226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 rot="10800000">
        <a:off x="2967640" y="4599847"/>
        <a:ext cx="74748" cy="74748"/>
      </dsp:txXfrm>
    </dsp:sp>
    <dsp:sp modelId="{D5DC561D-0017-4243-B3D7-6A7B00F7DE36}">
      <dsp:nvSpPr>
        <dsp:cNvPr id="0" name=""/>
        <dsp:cNvSpPr/>
      </dsp:nvSpPr>
      <dsp:spPr>
        <a:xfrm>
          <a:off x="0" y="4959015"/>
          <a:ext cx="3102231" cy="1757954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7030A0"/>
              </a:solidFill>
            </a:rPr>
            <a:t>EĞİTSEL REHBERLİK</a:t>
          </a:r>
          <a:endParaRPr lang="tr-TR" sz="2400" b="1" kern="1200" dirty="0">
            <a:solidFill>
              <a:srgbClr val="7030A0"/>
            </a:solidFill>
          </a:endParaRPr>
        </a:p>
      </dsp:txBody>
      <dsp:txXfrm>
        <a:off x="454311" y="5216461"/>
        <a:ext cx="2193609" cy="1243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32D9D-CB2C-4A63-9393-566DF8394619}">
      <dsp:nvSpPr>
        <dsp:cNvPr id="0" name=""/>
        <dsp:cNvSpPr/>
      </dsp:nvSpPr>
      <dsp:spPr>
        <a:xfrm>
          <a:off x="2659439" y="1676697"/>
          <a:ext cx="3774503" cy="35699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5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6500" kern="1200" dirty="0">
            <a:solidFill>
              <a:srgbClr val="FF0000"/>
            </a:solidFill>
          </a:endParaRPr>
        </a:p>
      </dsp:txBody>
      <dsp:txXfrm>
        <a:off x="3212202" y="2199497"/>
        <a:ext cx="2668977" cy="2524304"/>
      </dsp:txXfrm>
    </dsp:sp>
    <dsp:sp modelId="{91590183-2918-4691-B894-F5DF4010BF6E}">
      <dsp:nvSpPr>
        <dsp:cNvPr id="0" name=""/>
        <dsp:cNvSpPr/>
      </dsp:nvSpPr>
      <dsp:spPr>
        <a:xfrm>
          <a:off x="3549690" y="-1161"/>
          <a:ext cx="1869902" cy="206372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67427"/>
                <a:satOff val="54"/>
                <a:lumOff val="-1294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alpha val="50000"/>
                <a:hueOff val="-367427"/>
                <a:satOff val="54"/>
                <a:lumOff val="-1294"/>
                <a:alphaOff val="0"/>
                <a:tint val="86000"/>
                <a:satMod val="115000"/>
              </a:schemeClr>
            </a:gs>
            <a:gs pos="100000">
              <a:schemeClr val="accent5">
                <a:alpha val="50000"/>
                <a:hueOff val="-367427"/>
                <a:satOff val="54"/>
                <a:lumOff val="-129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alpha val="50000"/>
              <a:hueOff val="-367427"/>
              <a:satOff val="54"/>
              <a:lumOff val="-129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BAŞARILI OLSA </a:t>
          </a:r>
          <a:endParaRPr lang="tr-TR" sz="2000" b="1" kern="1200" dirty="0"/>
        </a:p>
      </dsp:txBody>
      <dsp:txXfrm>
        <a:off x="3823531" y="301065"/>
        <a:ext cx="1322220" cy="1459273"/>
      </dsp:txXfrm>
    </dsp:sp>
    <dsp:sp modelId="{BDB569C4-666E-47FC-AA55-553AAAA8287F}">
      <dsp:nvSpPr>
        <dsp:cNvPr id="0" name=""/>
        <dsp:cNvSpPr/>
      </dsp:nvSpPr>
      <dsp:spPr>
        <a:xfrm>
          <a:off x="5893598" y="1571418"/>
          <a:ext cx="1910715" cy="23541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34855"/>
                <a:satOff val="108"/>
                <a:lumOff val="-2588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alpha val="50000"/>
                <a:hueOff val="-734855"/>
                <a:satOff val="108"/>
                <a:lumOff val="-2588"/>
                <a:alphaOff val="0"/>
                <a:tint val="86000"/>
                <a:satMod val="115000"/>
              </a:schemeClr>
            </a:gs>
            <a:gs pos="100000">
              <a:schemeClr val="accent5">
                <a:alpha val="50000"/>
                <a:hueOff val="-734855"/>
                <a:satOff val="108"/>
                <a:lumOff val="-258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alpha val="50000"/>
              <a:hueOff val="-734855"/>
              <a:satOff val="108"/>
              <a:lumOff val="-258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KENDİNE GÜVENSE</a:t>
          </a:r>
          <a:endParaRPr lang="tr-TR" sz="2000" b="1" kern="1200" dirty="0"/>
        </a:p>
      </dsp:txBody>
      <dsp:txXfrm>
        <a:off x="6173416" y="1916170"/>
        <a:ext cx="1351079" cy="1664612"/>
      </dsp:txXfrm>
    </dsp:sp>
    <dsp:sp modelId="{5E16464D-318D-4204-843B-FD140A1BC92A}">
      <dsp:nvSpPr>
        <dsp:cNvPr id="0" name=""/>
        <dsp:cNvSpPr/>
      </dsp:nvSpPr>
      <dsp:spPr>
        <a:xfrm>
          <a:off x="4990510" y="4446831"/>
          <a:ext cx="1910715" cy="216212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102282"/>
                <a:satOff val="162"/>
                <a:lumOff val="-3883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alpha val="50000"/>
                <a:hueOff val="-1102282"/>
                <a:satOff val="162"/>
                <a:lumOff val="-3883"/>
                <a:alphaOff val="0"/>
                <a:tint val="86000"/>
                <a:satMod val="115000"/>
              </a:schemeClr>
            </a:gs>
            <a:gs pos="100000">
              <a:schemeClr val="accent5">
                <a:alpha val="50000"/>
                <a:hueOff val="-1102282"/>
                <a:satOff val="162"/>
                <a:lumOff val="-388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alpha val="50000"/>
              <a:hueOff val="-1102282"/>
              <a:satOff val="162"/>
              <a:lumOff val="-388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GİRİŞKEN OLSA</a:t>
          </a:r>
          <a:endParaRPr lang="tr-TR" sz="2000" b="1" kern="1200" dirty="0"/>
        </a:p>
      </dsp:txBody>
      <dsp:txXfrm>
        <a:off x="5270328" y="4763467"/>
        <a:ext cx="1351079" cy="1528855"/>
      </dsp:txXfrm>
    </dsp:sp>
    <dsp:sp modelId="{2C906545-3C26-4A0A-B202-5EDB3BB50724}">
      <dsp:nvSpPr>
        <dsp:cNvPr id="0" name=""/>
        <dsp:cNvSpPr/>
      </dsp:nvSpPr>
      <dsp:spPr>
        <a:xfrm>
          <a:off x="2068056" y="4410920"/>
          <a:ext cx="1910715" cy="223395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69710"/>
                <a:satOff val="216"/>
                <a:lumOff val="-5177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alpha val="50000"/>
                <a:hueOff val="-1469710"/>
                <a:satOff val="216"/>
                <a:lumOff val="-5177"/>
                <a:alphaOff val="0"/>
                <a:tint val="86000"/>
                <a:satMod val="115000"/>
              </a:schemeClr>
            </a:gs>
            <a:gs pos="100000">
              <a:schemeClr val="accent5">
                <a:alpha val="50000"/>
                <a:hueOff val="-1469710"/>
                <a:satOff val="216"/>
                <a:lumOff val="-517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alpha val="50000"/>
              <a:hueOff val="-1469710"/>
              <a:satOff val="216"/>
              <a:lumOff val="-517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SOSYAL OLSA</a:t>
          </a:r>
          <a:endParaRPr lang="tr-TR" sz="2000" b="1" kern="1200" dirty="0"/>
        </a:p>
      </dsp:txBody>
      <dsp:txXfrm>
        <a:off x="2347874" y="4738075"/>
        <a:ext cx="1351079" cy="1579641"/>
      </dsp:txXfrm>
    </dsp:sp>
    <dsp:sp modelId="{94375164-7234-41B9-96E2-F4A4EB00CCA1}">
      <dsp:nvSpPr>
        <dsp:cNvPr id="0" name=""/>
        <dsp:cNvSpPr/>
      </dsp:nvSpPr>
      <dsp:spPr>
        <a:xfrm>
          <a:off x="1053965" y="1636621"/>
          <a:ext cx="2132721" cy="222370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837137"/>
                <a:satOff val="270"/>
                <a:lumOff val="-64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alpha val="50000"/>
                <a:hueOff val="-1837137"/>
                <a:satOff val="270"/>
                <a:lumOff val="-6471"/>
                <a:alphaOff val="0"/>
                <a:tint val="86000"/>
                <a:satMod val="115000"/>
              </a:schemeClr>
            </a:gs>
            <a:gs pos="100000">
              <a:schemeClr val="accent5">
                <a:alpha val="50000"/>
                <a:hueOff val="-1837137"/>
                <a:satOff val="270"/>
                <a:lumOff val="-64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alpha val="50000"/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SORUMLULUK ALSA</a:t>
          </a:r>
          <a:endParaRPr lang="tr-TR" sz="1600" b="1" kern="1200" dirty="0"/>
        </a:p>
      </dsp:txBody>
      <dsp:txXfrm>
        <a:off x="1366295" y="1962276"/>
        <a:ext cx="1508061" cy="1572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50386-6C0F-4F67-B3CB-F575ED0B75E1}">
      <dsp:nvSpPr>
        <dsp:cNvPr id="0" name=""/>
        <dsp:cNvSpPr/>
      </dsp:nvSpPr>
      <dsp:spPr>
        <a:xfrm rot="10800000">
          <a:off x="1921106" y="199803"/>
          <a:ext cx="6076943" cy="2704411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6779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b="1" kern="1200" dirty="0" smtClean="0">
              <a:solidFill>
                <a:srgbClr val="FFFF00"/>
              </a:solidFill>
            </a:rPr>
            <a:t>Fiziksel İhtiyaçlarını düzenli karşılayın</a:t>
          </a:r>
          <a:endParaRPr lang="tr-TR" sz="4800" b="1" kern="1200" dirty="0">
            <a:solidFill>
              <a:srgbClr val="FFFF00"/>
            </a:solidFill>
          </a:endParaRPr>
        </a:p>
      </dsp:txBody>
      <dsp:txXfrm rot="10800000">
        <a:off x="2597209" y="199803"/>
        <a:ext cx="5400840" cy="2704411"/>
      </dsp:txXfrm>
    </dsp:sp>
    <dsp:sp modelId="{658F9E51-4D77-432A-9BA2-90391CAE1E17}">
      <dsp:nvSpPr>
        <dsp:cNvPr id="0" name=""/>
        <dsp:cNvSpPr/>
      </dsp:nvSpPr>
      <dsp:spPr>
        <a:xfrm>
          <a:off x="788824" y="0"/>
          <a:ext cx="2498236" cy="29953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FEFC5-37AC-4248-8672-6083778721C5}">
      <dsp:nvSpPr>
        <dsp:cNvPr id="0" name=""/>
        <dsp:cNvSpPr/>
      </dsp:nvSpPr>
      <dsp:spPr>
        <a:xfrm rot="10800000">
          <a:off x="2175826" y="3996085"/>
          <a:ext cx="5843271" cy="2667505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6779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b="1" kern="1200" dirty="0" smtClean="0">
              <a:solidFill>
                <a:schemeClr val="tx1"/>
              </a:solidFill>
            </a:rPr>
            <a:t>Koşulsuz Sevin</a:t>
          </a:r>
          <a:endParaRPr lang="tr-TR" sz="4800" b="1" kern="1200" dirty="0">
            <a:solidFill>
              <a:schemeClr val="tx1"/>
            </a:solidFill>
          </a:endParaRPr>
        </a:p>
      </dsp:txBody>
      <dsp:txXfrm rot="10800000">
        <a:off x="2842702" y="3996085"/>
        <a:ext cx="5176395" cy="2667505"/>
      </dsp:txXfrm>
    </dsp:sp>
    <dsp:sp modelId="{72951816-DF36-450D-8C84-FA879E592574}">
      <dsp:nvSpPr>
        <dsp:cNvPr id="0" name=""/>
        <dsp:cNvSpPr/>
      </dsp:nvSpPr>
      <dsp:spPr>
        <a:xfrm>
          <a:off x="767776" y="3928521"/>
          <a:ext cx="2816100" cy="280469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4A4CC-8B61-4B43-A9AE-3233D132A8B9}">
      <dsp:nvSpPr>
        <dsp:cNvPr id="0" name=""/>
        <dsp:cNvSpPr/>
      </dsp:nvSpPr>
      <dsp:spPr>
        <a:xfrm rot="10800000">
          <a:off x="1709618" y="331545"/>
          <a:ext cx="6385252" cy="209410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6237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/>
            <a:t>Çevreyi keşfetmesine fırsat verin</a:t>
          </a:r>
          <a:endParaRPr lang="tr-TR" sz="4400" kern="1200" dirty="0"/>
        </a:p>
      </dsp:txBody>
      <dsp:txXfrm rot="10800000">
        <a:off x="2233143" y="331545"/>
        <a:ext cx="5861727" cy="2094101"/>
      </dsp:txXfrm>
    </dsp:sp>
    <dsp:sp modelId="{E4B3BCFC-8EC9-4B36-949E-5947F5E6B82C}">
      <dsp:nvSpPr>
        <dsp:cNvPr id="0" name=""/>
        <dsp:cNvSpPr/>
      </dsp:nvSpPr>
      <dsp:spPr>
        <a:xfrm>
          <a:off x="507683" y="0"/>
          <a:ext cx="2767595" cy="27572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4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0920A1-EA8D-4C2A-A50A-F18EB8C03777}">
      <dsp:nvSpPr>
        <dsp:cNvPr id="0" name=""/>
        <dsp:cNvSpPr/>
      </dsp:nvSpPr>
      <dsp:spPr>
        <a:xfrm rot="10800000">
          <a:off x="2222737" y="4429130"/>
          <a:ext cx="6061964" cy="2227137"/>
        </a:xfrm>
        <a:prstGeom prst="homePlate">
          <a:avLst/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-3519944"/>
                <a:satOff val="-36129"/>
                <a:lumOff val="15099"/>
                <a:alphaOff val="0"/>
                <a:tint val="86000"/>
                <a:satMod val="115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3519944"/>
              <a:satOff val="-36129"/>
              <a:lumOff val="1509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6237" tIns="167640" rIns="312928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/>
            <a:t>Sorularına</a:t>
          </a:r>
          <a:r>
            <a:rPr lang="tr-TR" sz="4400" kern="1200" baseline="0" dirty="0" smtClean="0"/>
            <a:t> uygun ve doğru cevaplar verin</a:t>
          </a:r>
          <a:endParaRPr lang="tr-TR" sz="4400" kern="1200" dirty="0"/>
        </a:p>
      </dsp:txBody>
      <dsp:txXfrm rot="10800000">
        <a:off x="2779521" y="4429130"/>
        <a:ext cx="5505180" cy="2227137"/>
      </dsp:txXfrm>
    </dsp:sp>
    <dsp:sp modelId="{7A5B01B2-5450-4CD3-A2E4-B5EFC03AF4DF}">
      <dsp:nvSpPr>
        <dsp:cNvPr id="0" name=""/>
        <dsp:cNvSpPr/>
      </dsp:nvSpPr>
      <dsp:spPr>
        <a:xfrm>
          <a:off x="709510" y="4227349"/>
          <a:ext cx="2735101" cy="26306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4">
              <a:tint val="50000"/>
              <a:hueOff val="-2665837"/>
              <a:satOff val="-9658"/>
              <a:lumOff val="144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441AB-2ACB-4123-9AEF-2FD0CEF73F1B}">
      <dsp:nvSpPr>
        <dsp:cNvPr id="0" name=""/>
        <dsp:cNvSpPr/>
      </dsp:nvSpPr>
      <dsp:spPr>
        <a:xfrm rot="10800000">
          <a:off x="2368327" y="642933"/>
          <a:ext cx="5795764" cy="3143259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7494" tIns="243840" rIns="455168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400" kern="1200" dirty="0" smtClean="0">
              <a:solidFill>
                <a:schemeClr val="tx1"/>
              </a:solidFill>
            </a:rPr>
            <a:t>Birlikte oyun oynayın</a:t>
          </a:r>
          <a:endParaRPr lang="tr-TR" sz="6400" kern="1200" dirty="0">
            <a:solidFill>
              <a:schemeClr val="tx1"/>
            </a:solidFill>
          </a:endParaRPr>
        </a:p>
      </dsp:txBody>
      <dsp:txXfrm rot="10800000">
        <a:off x="3154142" y="642933"/>
        <a:ext cx="5009949" cy="3143259"/>
      </dsp:txXfrm>
    </dsp:sp>
    <dsp:sp modelId="{41766A07-32CB-483D-ABD5-63BDD69B3A16}">
      <dsp:nvSpPr>
        <dsp:cNvPr id="0" name=""/>
        <dsp:cNvSpPr/>
      </dsp:nvSpPr>
      <dsp:spPr>
        <a:xfrm>
          <a:off x="504745" y="285740"/>
          <a:ext cx="3633968" cy="38576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7A375-9D09-4793-A369-C9E9620DEEC1}">
      <dsp:nvSpPr>
        <dsp:cNvPr id="0" name=""/>
        <dsp:cNvSpPr/>
      </dsp:nvSpPr>
      <dsp:spPr>
        <a:xfrm rot="10800000">
          <a:off x="2017799" y="508815"/>
          <a:ext cx="6840463" cy="365971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9149" tIns="228600" rIns="42672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000" kern="1200" dirty="0" smtClean="0"/>
            <a:t>Yaşına uygun sorumluluk verin</a:t>
          </a:r>
          <a:endParaRPr lang="tr-TR" sz="6000" kern="1200" dirty="0"/>
        </a:p>
      </dsp:txBody>
      <dsp:txXfrm rot="10800000">
        <a:off x="2932728" y="508815"/>
        <a:ext cx="5925534" cy="3659717"/>
      </dsp:txXfrm>
    </dsp:sp>
    <dsp:sp modelId="{1719C721-705B-4AAA-9E6F-389C52E0F5AA}">
      <dsp:nvSpPr>
        <dsp:cNvPr id="0" name=""/>
        <dsp:cNvSpPr/>
      </dsp:nvSpPr>
      <dsp:spPr>
        <a:xfrm>
          <a:off x="91835" y="142840"/>
          <a:ext cx="4194410" cy="43916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4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7F97D-9CEE-46B3-8F3D-4C96253BC757}" type="datetimeFigureOut">
              <a:rPr lang="tr-TR" smtClean="0"/>
              <a:pPr/>
              <a:t>21.2.2018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F54D4-A1C2-4D79-A02B-E13694ABC6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5346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>
                <a:latin typeface="Arial" charset="0"/>
              </a:rPr>
              <a:t>Kamera nereye giderse ağlayan çocuk)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>
                <a:latin typeface="Arial" charset="0"/>
              </a:rPr>
              <a:t>Kamera nereye giderse ağlayan çocuk)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>
                <a:latin typeface="Arial" charset="0"/>
              </a:rPr>
              <a:t>Kamera nereye giderse ağlayan çocuk)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>
                <a:latin typeface="Arial" charset="0"/>
              </a:rPr>
              <a:t>Kamera nereye giderse ağlayan çocuk)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69A93-A4C7-4E29-BE21-A759792CD1F8}" type="slidenum">
              <a:rPr lang="tr-TR"/>
              <a:pPr/>
              <a:t>19</a:t>
            </a:fld>
            <a:endParaRPr lang="tr-TR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5EA74-7CE9-47B7-8966-31C97828654B}" type="slidenum">
              <a:rPr lang="tr-TR"/>
              <a:pPr/>
              <a:t>21</a:t>
            </a:fld>
            <a:endParaRPr lang="tr-T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21.2.2018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21.2.2018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21.2.2018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Administrator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714404"/>
            <a:ext cx="9429784" cy="7572404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1907704" y="5445224"/>
            <a:ext cx="5186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  <a:latin typeface="+mj-lt"/>
              </a:rPr>
              <a:t>Rehberlik Servisi</a:t>
            </a:r>
            <a:endParaRPr lang="tr-TR" sz="4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857224" y="2428868"/>
            <a:ext cx="72152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chemeClr val="tx2"/>
                </a:solidFill>
              </a:rPr>
              <a:t>Rehberlik Servisi Ne Değildir</a:t>
            </a:r>
            <a:r>
              <a:rPr lang="tr-TR" sz="6000" b="1" dirty="0" smtClean="0">
                <a:solidFill>
                  <a:schemeClr val="tx2"/>
                </a:solidFill>
              </a:rPr>
              <a:t>?</a:t>
            </a:r>
            <a:endParaRPr lang="tr-TR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28596" y="2000240"/>
            <a:ext cx="77867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4400" b="1" dirty="0" smtClean="0">
                <a:solidFill>
                  <a:schemeClr val="tx2"/>
                </a:solidFill>
                <a:latin typeface="+mj-lt"/>
              </a:rPr>
              <a:t>Disiplin, Yargılama, Ceza Verme Merkezi Değildir.</a:t>
            </a:r>
          </a:p>
          <a:p>
            <a:endParaRPr lang="tr-TR" sz="4400" b="1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tr-TR" sz="4400" b="1" dirty="0" smtClean="0">
                <a:solidFill>
                  <a:schemeClr val="tx2"/>
                </a:solidFill>
                <a:latin typeface="+mj-lt"/>
              </a:rPr>
              <a:t>Rehberlik Nasihat Etmek Değildir.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755576" y="548680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tx2"/>
                </a:solidFill>
                <a:latin typeface="+mj-lt"/>
              </a:rPr>
              <a:t>REHBERLİK SERVİSİNE NE ZAMAN </a:t>
            </a:r>
          </a:p>
          <a:p>
            <a:pPr algn="ctr"/>
            <a:r>
              <a:rPr lang="tr-TR" sz="3200" b="1" dirty="0" smtClean="0">
                <a:solidFill>
                  <a:schemeClr val="tx2"/>
                </a:solidFill>
                <a:latin typeface="+mj-lt"/>
              </a:rPr>
              <a:t>BAŞVURMALIYIZ?</a:t>
            </a:r>
            <a:endParaRPr lang="tr-TR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1571604" y="2428868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467544" y="2348880"/>
            <a:ext cx="80010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tr-TR" sz="3200" b="1" dirty="0" smtClean="0">
                <a:solidFill>
                  <a:schemeClr val="tx2"/>
                </a:solidFill>
                <a:latin typeface="+mj-lt"/>
              </a:rPr>
              <a:t>Çocuğunuz sürekli devamsızlık yapıyorsa;</a:t>
            </a:r>
          </a:p>
          <a:p>
            <a:pPr>
              <a:buFont typeface="Wingdings" pitchFamily="2" charset="2"/>
              <a:buChar char="ü"/>
            </a:pPr>
            <a:r>
              <a:rPr lang="tr-TR" sz="3200" b="1" dirty="0" smtClean="0">
                <a:solidFill>
                  <a:schemeClr val="tx2"/>
                </a:solidFill>
                <a:latin typeface="+mj-lt"/>
              </a:rPr>
              <a:t>Ders başarısında ani düşüşler  yaşıyorsa;</a:t>
            </a:r>
          </a:p>
          <a:p>
            <a:pPr>
              <a:buFont typeface="Wingdings" pitchFamily="2" charset="2"/>
              <a:buChar char="ü"/>
            </a:pPr>
            <a:r>
              <a:rPr lang="tr-TR" sz="3200" b="1" dirty="0" smtClean="0">
                <a:solidFill>
                  <a:schemeClr val="tx2"/>
                </a:solidFill>
                <a:latin typeface="+mj-lt"/>
              </a:rPr>
              <a:t>Yoğun Uyku Problemleri varsa;</a:t>
            </a:r>
          </a:p>
          <a:p>
            <a:pPr>
              <a:buFont typeface="Wingdings" pitchFamily="2" charset="2"/>
              <a:buChar char="ü"/>
            </a:pPr>
            <a:r>
              <a:rPr lang="tr-TR" sz="3200" b="1" dirty="0" smtClean="0">
                <a:solidFill>
                  <a:schemeClr val="tx2"/>
                </a:solidFill>
                <a:latin typeface="+mj-lt"/>
              </a:rPr>
              <a:t>Ani duygu durum değişiklikleri yaşıyorsa;</a:t>
            </a:r>
          </a:p>
          <a:p>
            <a:pPr>
              <a:buFont typeface="Wingdings" pitchFamily="2" charset="2"/>
              <a:buChar char="ü"/>
            </a:pPr>
            <a:r>
              <a:rPr lang="tr-TR" sz="3200" b="1" dirty="0" smtClean="0">
                <a:solidFill>
                  <a:schemeClr val="tx2"/>
                </a:solidFill>
                <a:latin typeface="+mj-lt"/>
              </a:rPr>
              <a:t>Davranış Bozukluğu Başlamışsa </a:t>
            </a:r>
            <a:r>
              <a:rPr lang="tr-TR" sz="2400" b="1" dirty="0" smtClean="0">
                <a:solidFill>
                  <a:schemeClr val="tx2"/>
                </a:solidFill>
                <a:latin typeface="+mj-lt"/>
              </a:rPr>
              <a:t>(Tırnak Yeme, Tikler, Altını Islatma, Hırsızlık)</a:t>
            </a:r>
            <a:endParaRPr lang="tr-TR" sz="3200" b="1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Wingdings" pitchFamily="2" charset="2"/>
              <a:buChar char="ü"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85828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etin kutusu"/>
          <p:cNvSpPr txBox="1"/>
          <p:nvPr/>
        </p:nvSpPr>
        <p:spPr>
          <a:xfrm>
            <a:off x="214283" y="357166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3600" dirty="0" smtClean="0">
                <a:solidFill>
                  <a:srgbClr val="FF0000"/>
                </a:solidFill>
              </a:rPr>
              <a:t>KEŞKE ÇOCUĞUM...!</a:t>
            </a:r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EB13-1D4A-4B1F-9DA7-8069A19F9939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 </a:t>
            </a: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214282" y="71462"/>
          <a:ext cx="8786874" cy="6786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etin kutusu"/>
          <p:cNvSpPr txBox="1"/>
          <p:nvPr/>
        </p:nvSpPr>
        <p:spPr>
          <a:xfrm>
            <a:off x="71406" y="3000372"/>
            <a:ext cx="35719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rgbClr val="FF99CC"/>
                </a:solidFill>
              </a:rPr>
              <a:t>GÜVEN</a:t>
            </a:r>
            <a:endParaRPr lang="tr-TR" sz="7200" b="1" dirty="0">
              <a:solidFill>
                <a:srgbClr val="FF99CC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EB13-1D4A-4B1F-9DA7-8069A19F9939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 </a:t>
            </a: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214283" y="0"/>
          <a:ext cx="871543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etin kutusu"/>
          <p:cNvSpPr txBox="1"/>
          <p:nvPr/>
        </p:nvSpPr>
        <p:spPr>
          <a:xfrm>
            <a:off x="-32" y="2928934"/>
            <a:ext cx="7524360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6">
                    <a:lumMod val="75000"/>
                  </a:schemeClr>
                </a:solidFill>
              </a:rPr>
              <a:t>GİRİŞKENLİK</a:t>
            </a:r>
            <a:endParaRPr lang="tr-TR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EB13-1D4A-4B1F-9DA7-8069A19F9939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 </a:t>
            </a: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214283" y="0"/>
          <a:ext cx="871543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etin kutusu"/>
          <p:cNvSpPr txBox="1"/>
          <p:nvPr/>
        </p:nvSpPr>
        <p:spPr>
          <a:xfrm>
            <a:off x="0" y="4286256"/>
            <a:ext cx="4214842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6">
                    <a:lumMod val="75000"/>
                  </a:schemeClr>
                </a:solidFill>
              </a:rPr>
              <a:t>SOSYALLİK</a:t>
            </a:r>
            <a:endParaRPr lang="tr-TR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EB13-1D4A-4B1F-9DA7-8069A19F9939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 </a:t>
            </a: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92971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etin kutusu"/>
          <p:cNvSpPr txBox="1"/>
          <p:nvPr/>
        </p:nvSpPr>
        <p:spPr>
          <a:xfrm>
            <a:off x="0" y="4797152"/>
            <a:ext cx="7740384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6">
                    <a:lumMod val="75000"/>
                  </a:schemeClr>
                </a:solidFill>
              </a:rPr>
              <a:t>SORUMLULUK</a:t>
            </a:r>
            <a:endParaRPr lang="tr-TR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EB13-1D4A-4B1F-9DA7-8069A19F9939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25" y="4206875"/>
            <a:ext cx="7231063" cy="1743075"/>
          </a:xfrm>
        </p:spPr>
        <p:txBody>
          <a:bodyPr/>
          <a:lstStyle/>
          <a:p>
            <a:pPr algn="ctr"/>
            <a:r>
              <a:rPr lang="tr-TR" sz="4700" b="1" dirty="0">
                <a:solidFill>
                  <a:srgbClr val="FF0000"/>
                </a:solidFill>
              </a:rPr>
              <a:t>ÇOCUĞUM OKULA GİTMEK İSTEMİYOR!</a:t>
            </a:r>
          </a:p>
        </p:txBody>
      </p:sp>
      <p:pic>
        <p:nvPicPr>
          <p:cNvPr id="102404" name="Picture 4" descr="j03999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341438"/>
            <a:ext cx="4176712" cy="2952750"/>
          </a:xfrm>
          <a:prstGeom prst="rect">
            <a:avLst/>
          </a:prstGeom>
          <a:noFill/>
        </p:spPr>
      </p:pic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979613" y="260350"/>
            <a:ext cx="54721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tr-TR" sz="5600" b="1">
                <a:solidFill>
                  <a:schemeClr val="tx2"/>
                </a:solidFill>
                <a:latin typeface="Comic Sans MS" pitchFamily="66" charset="0"/>
              </a:rPr>
              <a:t>EYVAH!!!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57158" y="2143116"/>
            <a:ext cx="7929618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Rehberlik Servisinden Hangi Konulara Dair Yardım Alınabilir?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800" b="0" u="sng" smtClean="0">
                <a:effectLst/>
                <a:latin typeface="Times New Roman" pitchFamily="18" charset="0"/>
              </a:rPr>
              <a:t>OKUL FOBİSİ NEDİR???</a:t>
            </a:r>
          </a:p>
        </p:txBody>
      </p:sp>
      <p:sp>
        <p:nvSpPr>
          <p:cNvPr id="143376" name="Rectangle 16"/>
          <p:cNvSpPr>
            <a:spLocks noGrp="1" noChangeArrowheads="1"/>
          </p:cNvSpPr>
          <p:nvPr>
            <p:ph idx="1"/>
          </p:nvPr>
        </p:nvSpPr>
        <p:spPr>
          <a:xfrm>
            <a:off x="457200" y="2132855"/>
            <a:ext cx="8229600" cy="399330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4400" b="1" i="1" u="sng" dirty="0" smtClean="0">
                <a:latin typeface="Times New Roman" pitchFamily="18" charset="0"/>
              </a:rPr>
              <a:t>Okul fobisi</a:t>
            </a:r>
            <a:r>
              <a:rPr lang="tr-TR" sz="4000" b="1" i="1" dirty="0" smtClean="0">
                <a:latin typeface="Times New Roman" pitchFamily="18" charset="0"/>
              </a:rPr>
              <a:t>  </a:t>
            </a:r>
            <a:r>
              <a:rPr lang="tr-TR" sz="4000" dirty="0" smtClean="0">
                <a:latin typeface="Times New Roman" pitchFamily="18" charset="0"/>
              </a:rPr>
              <a:t>; </a:t>
            </a:r>
            <a:r>
              <a:rPr lang="tr-TR" sz="4000" b="1" dirty="0" smtClean="0">
                <a:latin typeface="Times New Roman" pitchFamily="18" charset="0"/>
              </a:rPr>
              <a:t>kuvvetli bir endişe nedeniyle çocuğun okula gitmeyi reddetmesi yada bu konuda isteksiz görünmesidir</a:t>
            </a:r>
          </a:p>
        </p:txBody>
      </p:sp>
      <p:pic>
        <p:nvPicPr>
          <p:cNvPr id="143377" name="Picture 17" descr="başı ağrıyan çoc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292600"/>
            <a:ext cx="34925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2051720" y="188640"/>
            <a:ext cx="502336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okul fobisi olan çocukta…</a:t>
            </a:r>
          </a:p>
        </p:txBody>
      </p:sp>
      <p:sp>
        <p:nvSpPr>
          <p:cNvPr id="4" name="3 Dikdörtgen"/>
          <p:cNvSpPr/>
          <p:nvPr/>
        </p:nvSpPr>
        <p:spPr>
          <a:xfrm>
            <a:off x="1500166" y="1285860"/>
            <a:ext cx="6643734" cy="4370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tr-TR" sz="2800" b="1" dirty="0"/>
              <a:t>İlgi ve enerji kaybı,</a:t>
            </a:r>
          </a:p>
        </p:txBody>
      </p:sp>
      <p:sp>
        <p:nvSpPr>
          <p:cNvPr id="6" name="5 Dikdörtgen"/>
          <p:cNvSpPr/>
          <p:nvPr/>
        </p:nvSpPr>
        <p:spPr>
          <a:xfrm>
            <a:off x="1500166" y="1777511"/>
            <a:ext cx="6643734" cy="4456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tr-TR" sz="2800" b="1" dirty="0"/>
              <a:t>Genel mutsuzluk hali,</a:t>
            </a:r>
          </a:p>
        </p:txBody>
      </p:sp>
      <p:sp>
        <p:nvSpPr>
          <p:cNvPr id="7" name="6 Dikdörtgen"/>
          <p:cNvSpPr/>
          <p:nvPr/>
        </p:nvSpPr>
        <p:spPr>
          <a:xfrm>
            <a:off x="1500166" y="2285992"/>
            <a:ext cx="6643734" cy="4456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tr-TR" sz="2800" b="1" dirty="0"/>
              <a:t>Sinirlilik,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500166" y="2786058"/>
            <a:ext cx="6643734" cy="4456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tr-TR" sz="2800" b="1" dirty="0"/>
              <a:t>İçe kapanık olma durumu,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1500166" y="5769447"/>
            <a:ext cx="6672234" cy="7817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tr-TR" sz="2800" b="1" dirty="0"/>
              <a:t>Ödevlere ilgisizlik gözlenebilmektedir. </a:t>
            </a:r>
          </a:p>
        </p:txBody>
      </p:sp>
      <p:sp>
        <p:nvSpPr>
          <p:cNvPr id="17" name="16 Dikdörtgen"/>
          <p:cNvSpPr/>
          <p:nvPr/>
        </p:nvSpPr>
        <p:spPr>
          <a:xfrm>
            <a:off x="1500166" y="3277709"/>
            <a:ext cx="6643734" cy="4456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tr-TR" sz="2800" b="1" dirty="0"/>
              <a:t>Nedensiz ağlama, </a:t>
            </a:r>
          </a:p>
        </p:txBody>
      </p:sp>
      <p:sp>
        <p:nvSpPr>
          <p:cNvPr id="18" name="17 Dikdörtgen"/>
          <p:cNvSpPr/>
          <p:nvPr/>
        </p:nvSpPr>
        <p:spPr>
          <a:xfrm>
            <a:off x="1500166" y="3769183"/>
            <a:ext cx="6643734" cy="4456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tr-TR" sz="2800" b="1" dirty="0"/>
              <a:t>Baş ve karın ağrılarından yakınma,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1500166" y="4269249"/>
            <a:ext cx="6643734" cy="4456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tr-TR" sz="2800" b="1" dirty="0"/>
              <a:t>Mide bulantısı, </a:t>
            </a:r>
          </a:p>
        </p:txBody>
      </p:sp>
      <p:sp>
        <p:nvSpPr>
          <p:cNvPr id="20" name="19 Dikdörtgen"/>
          <p:cNvSpPr/>
          <p:nvPr/>
        </p:nvSpPr>
        <p:spPr>
          <a:xfrm>
            <a:off x="1500166" y="4769315"/>
            <a:ext cx="6643734" cy="4456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tr-TR" sz="2800" b="1" dirty="0"/>
              <a:t>İştahsızlık</a:t>
            </a:r>
          </a:p>
        </p:txBody>
      </p:sp>
      <p:sp>
        <p:nvSpPr>
          <p:cNvPr id="21" name="20 Dikdörtgen"/>
          <p:cNvSpPr/>
          <p:nvPr/>
        </p:nvSpPr>
        <p:spPr>
          <a:xfrm>
            <a:off x="1500166" y="5269381"/>
            <a:ext cx="6643734" cy="4456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tr-TR" sz="2800" b="1" dirty="0"/>
              <a:t>Uykusuzluk</a:t>
            </a:r>
          </a:p>
        </p:txBody>
      </p:sp>
      <p:sp>
        <p:nvSpPr>
          <p:cNvPr id="22" name="21 Gülen Yüz"/>
          <p:cNvSpPr/>
          <p:nvPr/>
        </p:nvSpPr>
        <p:spPr>
          <a:xfrm>
            <a:off x="857250" y="1285875"/>
            <a:ext cx="428625" cy="428625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 sz="2800"/>
          </a:p>
        </p:txBody>
      </p:sp>
      <p:sp>
        <p:nvSpPr>
          <p:cNvPr id="23" name="22 Gülen Yüz"/>
          <p:cNvSpPr/>
          <p:nvPr/>
        </p:nvSpPr>
        <p:spPr>
          <a:xfrm>
            <a:off x="857250" y="1785938"/>
            <a:ext cx="428625" cy="428625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 sz="2800"/>
          </a:p>
        </p:txBody>
      </p:sp>
      <p:sp>
        <p:nvSpPr>
          <p:cNvPr id="24" name="23 Gülen Yüz"/>
          <p:cNvSpPr/>
          <p:nvPr/>
        </p:nvSpPr>
        <p:spPr>
          <a:xfrm>
            <a:off x="857250" y="2286000"/>
            <a:ext cx="428625" cy="428625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 sz="2800"/>
          </a:p>
        </p:txBody>
      </p:sp>
      <p:sp>
        <p:nvSpPr>
          <p:cNvPr id="25" name="24 Gülen Yüz"/>
          <p:cNvSpPr/>
          <p:nvPr/>
        </p:nvSpPr>
        <p:spPr>
          <a:xfrm>
            <a:off x="857250" y="2786063"/>
            <a:ext cx="428625" cy="428625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 sz="2800"/>
          </a:p>
        </p:txBody>
      </p:sp>
      <p:sp>
        <p:nvSpPr>
          <p:cNvPr id="26" name="25 Gülen Yüz"/>
          <p:cNvSpPr/>
          <p:nvPr/>
        </p:nvSpPr>
        <p:spPr>
          <a:xfrm>
            <a:off x="857250" y="3286125"/>
            <a:ext cx="428625" cy="428625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 sz="2800"/>
          </a:p>
        </p:txBody>
      </p:sp>
      <p:sp>
        <p:nvSpPr>
          <p:cNvPr id="27" name="26 Gülen Yüz"/>
          <p:cNvSpPr/>
          <p:nvPr/>
        </p:nvSpPr>
        <p:spPr>
          <a:xfrm>
            <a:off x="857250" y="3786188"/>
            <a:ext cx="428625" cy="428625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 sz="2800"/>
          </a:p>
        </p:txBody>
      </p:sp>
      <p:sp>
        <p:nvSpPr>
          <p:cNvPr id="28" name="27 Gülen Yüz"/>
          <p:cNvSpPr/>
          <p:nvPr/>
        </p:nvSpPr>
        <p:spPr>
          <a:xfrm>
            <a:off x="857250" y="4286250"/>
            <a:ext cx="428625" cy="428625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 sz="2800"/>
          </a:p>
        </p:txBody>
      </p:sp>
      <p:sp>
        <p:nvSpPr>
          <p:cNvPr id="29" name="28 Gülen Yüz"/>
          <p:cNvSpPr/>
          <p:nvPr/>
        </p:nvSpPr>
        <p:spPr>
          <a:xfrm>
            <a:off x="857250" y="4786313"/>
            <a:ext cx="428625" cy="428625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 sz="2800"/>
          </a:p>
        </p:txBody>
      </p:sp>
      <p:sp>
        <p:nvSpPr>
          <p:cNvPr id="30" name="29 Gülen Yüz"/>
          <p:cNvSpPr/>
          <p:nvPr/>
        </p:nvSpPr>
        <p:spPr>
          <a:xfrm>
            <a:off x="857250" y="5286375"/>
            <a:ext cx="428625" cy="428625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 sz="2800"/>
          </a:p>
        </p:txBody>
      </p:sp>
      <p:sp>
        <p:nvSpPr>
          <p:cNvPr id="31" name="30 Gülen Yüz"/>
          <p:cNvSpPr/>
          <p:nvPr/>
        </p:nvSpPr>
        <p:spPr>
          <a:xfrm>
            <a:off x="857250" y="5786438"/>
            <a:ext cx="428625" cy="428625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r-TR" sz="2800"/>
          </a:p>
        </p:txBody>
      </p:sp>
      <p:sp>
        <p:nvSpPr>
          <p:cNvPr id="33" name="32 Slayt Numarası Yer Tutucusu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39B004CD-241D-45D0-9231-FF984B05766F}" type="slidenum">
              <a:rPr lang="tr-TR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21</a:t>
            </a:fld>
            <a:endParaRPr lang="tr-TR" sz="120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 korkusunun nedenleri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Çocuktaki kişisel yatkınlık.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Aşırı Duyarlılık, İncinebilirlik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Duygusal Tepkisellik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Çekingen kişilik yapısı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Utangaçlık</a:t>
            </a:r>
          </a:p>
          <a:p>
            <a:pPr>
              <a:buNone/>
            </a:pPr>
            <a:r>
              <a:rPr lang="tr-TR" dirty="0" smtClean="0"/>
              <a:t>Okul korkusu </a:t>
            </a:r>
            <a:r>
              <a:rPr lang="tr-TR" smtClean="0"/>
              <a:t>yaşayan çocuklar, </a:t>
            </a:r>
            <a:r>
              <a:rPr lang="tr-TR" dirty="0" smtClean="0">
                <a:solidFill>
                  <a:srgbClr val="FF0000"/>
                </a:solidFill>
              </a:rPr>
              <a:t>anneye bağımlı </a:t>
            </a:r>
            <a:r>
              <a:rPr lang="tr-TR" dirty="0" smtClean="0"/>
              <a:t>çocukların annelerinin büyük bir kısmı da </a:t>
            </a:r>
            <a:r>
              <a:rPr lang="tr-TR" dirty="0" smtClean="0">
                <a:solidFill>
                  <a:srgbClr val="FF0000"/>
                </a:solidFill>
              </a:rPr>
              <a:t>çocuklarına bağımlıdır</a:t>
            </a:r>
            <a:r>
              <a:rPr lang="tr-TR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sz="4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tr-TR" sz="4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r-TR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OKUL KORKUSUNUN</a:t>
            </a:r>
            <a:br>
              <a:rPr lang="tr-TR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tr-TR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NEDENLERİ</a:t>
            </a:r>
            <a:r>
              <a:rPr lang="tr-TR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sz="2400" dirty="0" smtClean="0">
                <a:solidFill>
                  <a:srgbClr val="FF0066"/>
                </a:solidFill>
              </a:rPr>
              <a:t>ANNE BABAYA BAĞLI NEDENLER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400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Okul korkusunun temelinde</a:t>
            </a:r>
            <a:r>
              <a:rPr lang="tr-TR" dirty="0" smtClean="0"/>
              <a:t> </a:t>
            </a:r>
            <a:r>
              <a:rPr lang="tr-TR" sz="2400" b="1" dirty="0" smtClean="0">
                <a:solidFill>
                  <a:srgbClr val="FF0000"/>
                </a:solidFill>
              </a:rPr>
              <a:t>anneden ayrılma korkusu </a:t>
            </a:r>
            <a:r>
              <a:rPr lang="tr-TR" sz="2400" dirty="0" smtClean="0"/>
              <a:t>yatmaktadır.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Çocuk,anne-babasının yokluğunda kendisine ya da anne babasına </a:t>
            </a:r>
            <a:r>
              <a:rPr lang="tr-TR" sz="2400" b="1" dirty="0" smtClean="0">
                <a:solidFill>
                  <a:srgbClr val="FF0000"/>
                </a:solidFill>
              </a:rPr>
              <a:t>bir şey olacağından korktuğu </a:t>
            </a:r>
            <a:r>
              <a:rPr lang="tr-TR" sz="2400" dirty="0" smtClean="0"/>
              <a:t>için okula gitmek istemeyebilir.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sz="2400" dirty="0" smtClean="0"/>
          </a:p>
          <a:p>
            <a:pPr eaLnBrk="1" hangingPunct="1">
              <a:lnSpc>
                <a:spcPct val="80000"/>
              </a:lnSpc>
            </a:pPr>
            <a:r>
              <a:rPr lang="tr-TR" sz="2400" dirty="0" smtClean="0"/>
              <a:t>Anne babanın çocuklarına bir şey olacağı konusunda yoğun kaygı duymaları çocukta okula karşı korku oluşturabilir.</a:t>
            </a:r>
          </a:p>
          <a:p>
            <a:pPr eaLnBrk="1" hangingPunct="1">
              <a:lnSpc>
                <a:spcPct val="80000"/>
              </a:lnSpc>
            </a:pPr>
            <a:endParaRPr lang="tr-TR" sz="2400" dirty="0" smtClean="0">
              <a:solidFill>
                <a:srgbClr val="D60093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tr-TR" sz="2400" dirty="0" smtClean="0">
              <a:solidFill>
                <a:srgbClr val="0099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tr-TR" dirty="0" smtClean="0">
              <a:solidFill>
                <a:srgbClr val="009999"/>
              </a:solidFill>
            </a:endParaRPr>
          </a:p>
        </p:txBody>
      </p:sp>
      <p:sp>
        <p:nvSpPr>
          <p:cNvPr id="13319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BAD584-4784-4297-AE45-B95A26585876}" type="slidenum">
              <a:rPr lang="tr-TR" smtClean="0"/>
              <a:pPr/>
              <a:t>23</a:t>
            </a:fld>
            <a:endParaRPr lang="tr-TR" smtClean="0"/>
          </a:p>
        </p:txBody>
      </p:sp>
      <p:pic>
        <p:nvPicPr>
          <p:cNvPr id="13316" name="Picture 10" descr="MCj03448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549275"/>
            <a:ext cx="1695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92696"/>
            <a:ext cx="8229600" cy="424847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endParaRPr lang="tr-TR" sz="1600" b="1" dirty="0" smtClean="0"/>
          </a:p>
          <a:p>
            <a:pPr algn="just" eaLnBrk="1" hangingPunct="1">
              <a:lnSpc>
                <a:spcPct val="90000"/>
              </a:lnSpc>
            </a:pPr>
            <a:endParaRPr lang="tr-TR" sz="2400" dirty="0" smtClean="0"/>
          </a:p>
          <a:p>
            <a:pPr algn="just" eaLnBrk="1" hangingPunct="1">
              <a:lnSpc>
                <a:spcPct val="90000"/>
              </a:lnSpc>
            </a:pPr>
            <a:endParaRPr lang="tr-TR" sz="2400" dirty="0" smtClean="0"/>
          </a:p>
          <a:p>
            <a:pPr algn="just" eaLnBrk="1" hangingPunct="1">
              <a:lnSpc>
                <a:spcPct val="90000"/>
              </a:lnSpc>
            </a:pPr>
            <a:r>
              <a:rPr lang="tr-TR" sz="2400" dirty="0" smtClean="0"/>
              <a:t>Boşanma, yeni bir kardeşin doğumu, taşınma, maddi sorunlar, hastalık, yakın birinin ölümü gibi stres yaratan olaylardan birinin varlığı,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tr-TR" sz="2400" dirty="0" smtClean="0"/>
          </a:p>
          <a:p>
            <a:pPr algn="just" eaLnBrk="1" hangingPunct="1">
              <a:lnSpc>
                <a:spcPct val="90000"/>
              </a:lnSpc>
            </a:pPr>
            <a:r>
              <a:rPr lang="tr-TR" sz="2400" dirty="0" smtClean="0">
                <a:solidFill>
                  <a:srgbClr val="FF0000"/>
                </a:solidFill>
              </a:rPr>
              <a:t>Uyku düzeninin olmaması</a:t>
            </a:r>
            <a:r>
              <a:rPr lang="tr-TR" sz="2400" dirty="0" smtClean="0"/>
              <a:t>, Çocuğun geç yatması, uykusunu alamaması v.b. Nedenlerden dolayı okula gitmek istemeyebilir.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400" dirty="0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tr-TR" sz="2400" dirty="0" smtClean="0">
              <a:solidFill>
                <a:srgbClr val="009900"/>
              </a:solidFill>
            </a:endParaRPr>
          </a:p>
        </p:txBody>
      </p:sp>
      <p:sp>
        <p:nvSpPr>
          <p:cNvPr id="14343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CD88B0-1F48-4E1E-9321-A054A6991A18}" type="slidenum">
              <a:rPr lang="tr-TR" smtClean="0"/>
              <a:pPr/>
              <a:t>24</a:t>
            </a:fld>
            <a:endParaRPr lang="tr-TR" smtClean="0"/>
          </a:p>
        </p:txBody>
      </p:sp>
      <p:pic>
        <p:nvPicPr>
          <p:cNvPr id="14340" name="Picture 4" descr="MMj0236207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5395913"/>
            <a:ext cx="136842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229600" cy="491182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Korkunun önemli nedenlerinden biri de anne babanın aşırı koruyucu tutumudur. Aşırı koruyucu ve kollayıcı tutumda çocuk sürekli olarak </a:t>
            </a:r>
            <a:r>
              <a:rPr lang="tr-TR" sz="2400" b="1" dirty="0" smtClean="0"/>
              <a:t>“aman düşersin,hasta olursun,çocuklara yaklaşma seni döverler, sen karşıya geçemezsin dur ben geçireyim” </a:t>
            </a:r>
            <a:r>
              <a:rPr lang="tr-TR" sz="2400" dirty="0" smtClean="0"/>
              <a:t>gibi uyarıları duyar.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Bu tutum çocukta her an her yerde tehlikelerle karşı karşıya olduğu inancını oluşturur.</a:t>
            </a:r>
          </a:p>
          <a:p>
            <a:pPr eaLnBrk="1" hangingPunct="1">
              <a:lnSpc>
                <a:spcPct val="90000"/>
              </a:lnSpc>
              <a:buNone/>
            </a:pPr>
            <a:endParaRPr lang="tr-TR" sz="2400" dirty="0" smtClean="0"/>
          </a:p>
          <a:p>
            <a:pPr eaLnBrk="1" hangingPunct="1">
              <a:lnSpc>
                <a:spcPct val="90000"/>
              </a:lnSpc>
            </a:pPr>
            <a:r>
              <a:rPr lang="tr-TR" sz="2400" dirty="0" smtClean="0"/>
              <a:t>Böylece çocuk okul korkusu gibi diğer korku ve kaygılara da açık hale gelir.</a:t>
            </a:r>
          </a:p>
        </p:txBody>
      </p:sp>
      <p:sp>
        <p:nvSpPr>
          <p:cNvPr id="15367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753AA3-5DD4-41B1-A537-5C41C98F730B}" type="slidenum">
              <a:rPr lang="tr-TR" smtClean="0"/>
              <a:pPr/>
              <a:t>25</a:t>
            </a:fld>
            <a:endParaRPr lang="tr-T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200" b="1" dirty="0" smtClean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620688"/>
            <a:ext cx="8374063" cy="518457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tr-TR" sz="2400" dirty="0" smtClean="0">
                <a:solidFill>
                  <a:srgbClr val="FF9900"/>
                </a:solidFill>
              </a:rPr>
              <a:t>               </a:t>
            </a:r>
            <a:r>
              <a:rPr lang="tr-TR" sz="2400" b="1" dirty="0" smtClean="0">
                <a:solidFill>
                  <a:schemeClr val="bg2">
                    <a:lumMod val="50000"/>
                  </a:schemeClr>
                </a:solidFill>
              </a:rPr>
              <a:t>OKULA BAĞLI NEDENLER</a:t>
            </a:r>
          </a:p>
          <a:p>
            <a:pPr eaLnBrk="1" hangingPunct="1">
              <a:buFont typeface="Wingdings" pitchFamily="2" charset="2"/>
              <a:buNone/>
            </a:pPr>
            <a:endParaRPr lang="tr-TR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 eaLnBrk="1" hangingPunct="1"/>
            <a:r>
              <a:rPr lang="tr-TR" sz="2400" dirty="0" smtClean="0">
                <a:solidFill>
                  <a:srgbClr val="7030A0"/>
                </a:solidFill>
              </a:rPr>
              <a:t>Sınıfta arkadaşının olmaması.(</a:t>
            </a:r>
            <a:r>
              <a:rPr lang="tr-TR" sz="2400" dirty="0" smtClean="0">
                <a:solidFill>
                  <a:srgbClr val="FF0000"/>
                </a:solidFill>
              </a:rPr>
              <a:t>yanlız çocuk</a:t>
            </a:r>
            <a:r>
              <a:rPr lang="tr-TR" sz="2400" dirty="0" smtClean="0">
                <a:solidFill>
                  <a:srgbClr val="7030A0"/>
                </a:solidFill>
              </a:rPr>
              <a:t>)</a:t>
            </a:r>
          </a:p>
          <a:p>
            <a:pPr algn="just" eaLnBrk="1" hangingPunct="1">
              <a:buNone/>
            </a:pPr>
            <a:endParaRPr lang="tr-TR" sz="2400" dirty="0" smtClean="0">
              <a:solidFill>
                <a:srgbClr val="7030A0"/>
              </a:solidFill>
            </a:endParaRPr>
          </a:p>
          <a:p>
            <a:pPr algn="just"/>
            <a:r>
              <a:rPr lang="tr-TR" sz="2400" dirty="0" smtClean="0">
                <a:solidFill>
                  <a:srgbClr val="7030A0"/>
                </a:solidFill>
              </a:rPr>
              <a:t>Okulda ya da okul yolunda fiziksel olarak tehdit edici bir yerin ya da kişilerin olması da okul korkusunun sebeplerinden olabilir.</a:t>
            </a:r>
          </a:p>
          <a:p>
            <a:pPr algn="just">
              <a:buNone/>
            </a:pPr>
            <a:endParaRPr lang="tr-TR" sz="2400" dirty="0" smtClean="0">
              <a:solidFill>
                <a:srgbClr val="7030A0"/>
              </a:solidFill>
            </a:endParaRPr>
          </a:p>
          <a:p>
            <a:pPr algn="just"/>
            <a:r>
              <a:rPr lang="tr-TR" sz="2400" dirty="0" smtClean="0">
                <a:solidFill>
                  <a:srgbClr val="7030A0"/>
                </a:solidFill>
              </a:rPr>
              <a:t>Okulun ilerleyen günlerinde oluşan “başarısızlık” hissi okula gitmek istememeye yol açabilir.</a:t>
            </a:r>
          </a:p>
          <a:p>
            <a:pPr eaLnBrk="1" hangingPunct="1">
              <a:buNone/>
            </a:pPr>
            <a:endParaRPr lang="tr-TR" sz="2400" dirty="0" smtClean="0">
              <a:solidFill>
                <a:srgbClr val="996633"/>
              </a:solidFill>
            </a:endParaRPr>
          </a:p>
          <a:p>
            <a:pPr eaLnBrk="1" hangingPunct="1">
              <a:buNone/>
            </a:pPr>
            <a:endParaRPr lang="tr-TR" sz="2400" dirty="0" smtClean="0">
              <a:solidFill>
                <a:srgbClr val="996633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tr-TR" sz="2400" dirty="0" smtClean="0">
              <a:solidFill>
                <a:srgbClr val="FF9900"/>
              </a:solidFill>
            </a:endParaRPr>
          </a:p>
          <a:p>
            <a:pPr eaLnBrk="1" hangingPunct="1">
              <a:buNone/>
            </a:pPr>
            <a:endParaRPr lang="tr-TR" dirty="0" smtClean="0">
              <a:solidFill>
                <a:srgbClr val="3333CC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BCF2DA8-0802-4FA4-BCCC-CAF849204BD0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  <p:pic>
        <p:nvPicPr>
          <p:cNvPr id="16388" name="Picture 5" descr="j0417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653136"/>
            <a:ext cx="2088232" cy="206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156960"/>
          </a:xfrm>
        </p:spPr>
        <p:txBody>
          <a:bodyPr>
            <a:noAutofit/>
          </a:bodyPr>
          <a:lstStyle/>
          <a:p>
            <a:pPr algn="ctr"/>
            <a:r>
              <a:rPr lang="tr-TR" sz="8800" i="1" dirty="0" smtClean="0"/>
              <a:t>AİLEYE ÖNERİLER</a:t>
            </a:r>
            <a:endParaRPr lang="tr-TR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>
                <a:solidFill>
                  <a:srgbClr val="7030A0"/>
                </a:solidFill>
              </a:rPr>
              <a:t>Mutlu ve huzurlu bir aile ortamı</a:t>
            </a:r>
          </a:p>
          <a:p>
            <a:pPr algn="just"/>
            <a:endParaRPr lang="tr-TR" dirty="0" smtClean="0">
              <a:solidFill>
                <a:srgbClr val="7030A0"/>
              </a:solidFill>
            </a:endParaRPr>
          </a:p>
          <a:p>
            <a:pPr algn="just"/>
            <a:r>
              <a:rPr lang="tr-TR" dirty="0" smtClean="0">
                <a:solidFill>
                  <a:srgbClr val="7030A0"/>
                </a:solidFill>
              </a:rPr>
              <a:t>Okula gitmediği için çocuğu suçlamaktan kaçının.</a:t>
            </a:r>
          </a:p>
          <a:p>
            <a:pPr algn="just">
              <a:buNone/>
            </a:pPr>
            <a:endParaRPr lang="tr-TR" dirty="0" smtClean="0">
              <a:solidFill>
                <a:srgbClr val="7030A0"/>
              </a:solidFill>
            </a:endParaRPr>
          </a:p>
          <a:p>
            <a:pPr algn="just"/>
            <a:r>
              <a:rPr lang="tr-TR" dirty="0" smtClean="0">
                <a:solidFill>
                  <a:srgbClr val="7030A0"/>
                </a:solidFill>
              </a:rPr>
              <a:t>Çocuğun </a:t>
            </a:r>
            <a:r>
              <a:rPr lang="tr-TR" dirty="0" smtClean="0">
                <a:solidFill>
                  <a:srgbClr val="FF0000"/>
                </a:solidFill>
              </a:rPr>
              <a:t>endişeleri, duyguları  üzerinde  konuşmak</a:t>
            </a:r>
            <a:r>
              <a:rPr lang="tr-TR" dirty="0" smtClean="0">
                <a:solidFill>
                  <a:srgbClr val="7030A0"/>
                </a:solidFill>
              </a:rPr>
              <a:t>, hem sıkıntısını paylaşmasını hem de anlaşıldığını hissedip rahatlamasını sağlar.</a:t>
            </a:r>
            <a:r>
              <a:rPr lang="tr-TR" dirty="0" smtClean="0">
                <a:solidFill>
                  <a:srgbClr val="FF0000"/>
                </a:solidFill>
              </a:rPr>
              <a:t>(iletişim ve empati)</a:t>
            </a:r>
            <a:endParaRPr lang="tr-TR" dirty="0">
              <a:solidFill>
                <a:srgbClr val="7030A0"/>
              </a:solidFill>
            </a:endParaRPr>
          </a:p>
          <a:p>
            <a:pPr algn="just">
              <a:buFont typeface="Wingdings 2"/>
              <a:buNone/>
            </a:pPr>
            <a:endParaRPr lang="tr-TR" dirty="0">
              <a:solidFill>
                <a:srgbClr val="7030A0"/>
              </a:solidFill>
            </a:endParaRPr>
          </a:p>
          <a:p>
            <a:pPr algn="just"/>
            <a:r>
              <a:rPr lang="tr-TR" dirty="0">
                <a:solidFill>
                  <a:srgbClr val="7030A0"/>
                </a:solidFill>
              </a:rPr>
              <a:t>Çocuğa karşı tutumlarda </a:t>
            </a:r>
            <a:r>
              <a:rPr lang="tr-TR" dirty="0">
                <a:solidFill>
                  <a:srgbClr val="FF0000"/>
                </a:solidFill>
              </a:rPr>
              <a:t>aşırı koruyucu ve </a:t>
            </a:r>
            <a:r>
              <a:rPr lang="tr-TR" dirty="0" smtClean="0">
                <a:solidFill>
                  <a:srgbClr val="FF0000"/>
                </a:solidFill>
              </a:rPr>
              <a:t>aşırı esnek </a:t>
            </a:r>
            <a:r>
              <a:rPr lang="tr-TR" dirty="0">
                <a:solidFill>
                  <a:srgbClr val="7030A0"/>
                </a:solidFill>
              </a:rPr>
              <a:t>olunmamalıdır</a:t>
            </a:r>
            <a:r>
              <a:rPr lang="tr-TR" dirty="0" smtClean="0">
                <a:solidFill>
                  <a:srgbClr val="7030A0"/>
                </a:solidFill>
              </a:rPr>
              <a:t>.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algn="just"/>
            <a:r>
              <a:rPr lang="tr-TR" sz="2800" dirty="0">
                <a:solidFill>
                  <a:srgbClr val="7030A0"/>
                </a:solidFill>
              </a:rPr>
              <a:t>Çocuğun bağımlı olduğu ebeveyn yerine okula diğer ebeveynin götürmesi veya okul servisi ile gitmesini sağlayın.</a:t>
            </a:r>
          </a:p>
          <a:p>
            <a:pPr algn="just">
              <a:buFont typeface="Wingdings 2"/>
              <a:buNone/>
            </a:pPr>
            <a:endParaRPr lang="tr-TR" sz="2800" dirty="0">
              <a:solidFill>
                <a:srgbClr val="7030A0"/>
              </a:solidFill>
            </a:endParaRPr>
          </a:p>
          <a:p>
            <a:pPr algn="just"/>
            <a:r>
              <a:rPr lang="tr-TR" sz="2800" dirty="0">
                <a:solidFill>
                  <a:srgbClr val="7030A0"/>
                </a:solidFill>
              </a:rPr>
              <a:t>Çocuk okulda olduğunda kaygılandığı her ne ise o konuda belli bir güven kazandırılmaya çalışılmalıdır</a:t>
            </a:r>
            <a:r>
              <a:rPr lang="tr-TR" sz="2800" dirty="0" smtClean="0">
                <a:solidFill>
                  <a:srgbClr val="7030A0"/>
                </a:solidFill>
              </a:rPr>
              <a:t>.(</a:t>
            </a:r>
            <a:r>
              <a:rPr lang="tr-TR" sz="2800" dirty="0" smtClean="0">
                <a:solidFill>
                  <a:srgbClr val="FF0000"/>
                </a:solidFill>
              </a:rPr>
              <a:t>saldırgan öğrenci</a:t>
            </a:r>
            <a:r>
              <a:rPr lang="tr-TR" sz="2800" dirty="0" smtClean="0">
                <a:solidFill>
                  <a:srgbClr val="7030A0"/>
                </a:solidFill>
              </a:rPr>
              <a:t>)</a:t>
            </a:r>
          </a:p>
          <a:p>
            <a:pPr algn="just">
              <a:buNone/>
            </a:pPr>
            <a:endParaRPr lang="tr-TR" sz="2400" dirty="0" smtClean="0">
              <a:solidFill>
                <a:srgbClr val="7030A0"/>
              </a:solidFill>
            </a:endParaRPr>
          </a:p>
          <a:p>
            <a:pPr algn="just"/>
            <a:r>
              <a:rPr lang="tr-TR" sz="2800" dirty="0" smtClean="0">
                <a:solidFill>
                  <a:srgbClr val="7030A0"/>
                </a:solidFill>
              </a:rPr>
              <a:t>Çocuk okula gittiği zamanlarda </a:t>
            </a:r>
            <a:r>
              <a:rPr lang="tr-TR" sz="2800" dirty="0" smtClean="0">
                <a:solidFill>
                  <a:srgbClr val="FF0000"/>
                </a:solidFill>
              </a:rPr>
              <a:t>maddi olmamak </a:t>
            </a:r>
            <a:r>
              <a:rPr lang="tr-TR" sz="2800" dirty="0" smtClean="0">
                <a:solidFill>
                  <a:srgbClr val="7030A0"/>
                </a:solidFill>
              </a:rPr>
              <a:t>şartıyla ödüllendirilebilir.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683224"/>
          </a:xfrm>
        </p:spPr>
        <p:txBody>
          <a:bodyPr/>
          <a:lstStyle/>
          <a:p>
            <a:pPr algn="just">
              <a:buFont typeface="Wingdings 2"/>
              <a:buNone/>
            </a:pPr>
            <a:endParaRPr lang="tr-TR" sz="2800" dirty="0">
              <a:solidFill>
                <a:srgbClr val="7030A0"/>
              </a:solidFill>
            </a:endParaRPr>
          </a:p>
          <a:p>
            <a:pPr algn="just"/>
            <a:r>
              <a:rPr lang="tr-TR" sz="2800" dirty="0">
                <a:solidFill>
                  <a:srgbClr val="7030A0"/>
                </a:solidFill>
              </a:rPr>
              <a:t>Okula gitme konusunda aile üyelerinin </a:t>
            </a:r>
            <a:r>
              <a:rPr lang="tr-TR" sz="2800" dirty="0">
                <a:solidFill>
                  <a:srgbClr val="FF0000"/>
                </a:solidFill>
              </a:rPr>
              <a:t>kararlı ve ısrarlı</a:t>
            </a:r>
            <a:r>
              <a:rPr lang="tr-TR" sz="2800" dirty="0">
                <a:solidFill>
                  <a:srgbClr val="7030A0"/>
                </a:solidFill>
              </a:rPr>
              <a:t> olması gerekir. </a:t>
            </a:r>
          </a:p>
          <a:p>
            <a:pPr algn="just">
              <a:buFont typeface="Wingdings 2"/>
              <a:buNone/>
            </a:pPr>
            <a:endParaRPr lang="tr-TR" sz="2800" dirty="0">
              <a:solidFill>
                <a:srgbClr val="7030A0"/>
              </a:solidFill>
            </a:endParaRPr>
          </a:p>
          <a:p>
            <a:pPr algn="just"/>
            <a:r>
              <a:rPr lang="tr-TR" sz="2800" dirty="0">
                <a:solidFill>
                  <a:srgbClr val="7030A0"/>
                </a:solidFill>
              </a:rPr>
              <a:t>Çocuğun okula gitmek istememesinde gerçekte organik kökenli bir rahatsızlık olup olmamasına dikkat edin</a:t>
            </a:r>
            <a:r>
              <a:rPr lang="tr-TR" sz="2800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endParaRPr lang="tr-TR" dirty="0" smtClean="0"/>
          </a:p>
          <a:p>
            <a:endParaRPr lang="tr-TR" sz="2400" b="1" dirty="0" smtClean="0"/>
          </a:p>
          <a:p>
            <a:endParaRPr lang="tr-TR" sz="2400" b="1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algn="just"/>
            <a:r>
              <a:rPr lang="tr-TR" sz="2800" dirty="0" smtClean="0">
                <a:solidFill>
                  <a:srgbClr val="7030A0"/>
                </a:solidFill>
              </a:rPr>
              <a:t>Okula gitme konusunda ödün verilmemeli, mutlaka okula gitmesi sağlanmalıdır. Bu çözümün yarısıdır.</a:t>
            </a:r>
          </a:p>
          <a:p>
            <a:pPr algn="just"/>
            <a:endParaRPr lang="tr-TR" sz="2800" dirty="0" smtClean="0">
              <a:solidFill>
                <a:srgbClr val="7030A0"/>
              </a:solidFill>
            </a:endParaRPr>
          </a:p>
          <a:p>
            <a:pPr algn="just"/>
            <a:r>
              <a:rPr lang="tr-TR" sz="2800" dirty="0" smtClean="0">
                <a:solidFill>
                  <a:srgbClr val="7030A0"/>
                </a:solidFill>
              </a:rPr>
              <a:t>Vedalaşmaları çabuk ve kısa süreli tutarak, ayrılıkların doğal olduğu hissettirilebilir. </a:t>
            </a:r>
          </a:p>
          <a:p>
            <a:pPr algn="just"/>
            <a:endParaRPr lang="tr-TR" sz="2800" dirty="0" smtClean="0">
              <a:solidFill>
                <a:srgbClr val="7030A0"/>
              </a:solidFill>
            </a:endParaRPr>
          </a:p>
          <a:p>
            <a:pPr algn="just"/>
            <a:r>
              <a:rPr lang="tr-TR" sz="2800" dirty="0" smtClean="0">
                <a:solidFill>
                  <a:srgbClr val="7030A0"/>
                </a:solidFill>
              </a:rPr>
              <a:t>Çocuğunuzun Akranları İle Zaman Geçirmesine Yardımcı olun.</a:t>
            </a:r>
          </a:p>
          <a:p>
            <a:pPr algn="just">
              <a:buNone/>
            </a:pPr>
            <a:endParaRPr lang="tr-TR" sz="2800" dirty="0" smtClean="0"/>
          </a:p>
          <a:p>
            <a:endParaRPr lang="tr-TR" sz="28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algn="just"/>
            <a:r>
              <a:rPr lang="tr-TR" sz="2800" dirty="0" smtClean="0">
                <a:solidFill>
                  <a:srgbClr val="7030A0"/>
                </a:solidFill>
              </a:rPr>
              <a:t> Bu sıkıntılı durumun geçici olabileceği, kendisiyle aynı durumda olan başka çocuklarında olduğu anlatılabilir.</a:t>
            </a:r>
          </a:p>
          <a:p>
            <a:pPr algn="just"/>
            <a:endParaRPr lang="tr-TR" sz="2800" dirty="0" smtClean="0">
              <a:solidFill>
                <a:srgbClr val="7030A0"/>
              </a:solidFill>
            </a:endParaRPr>
          </a:p>
          <a:p>
            <a:pPr algn="just"/>
            <a:r>
              <a:rPr lang="tr-TR" sz="2800" dirty="0" smtClean="0">
                <a:solidFill>
                  <a:srgbClr val="7030A0"/>
                </a:solidFill>
              </a:rPr>
              <a:t>Çocuğu okula kimin bırakacağı, hangi saatte kimin alacağı belirlenmeli ve belirtilen saatte orda olmaya özen gösterilmeli.</a:t>
            </a:r>
          </a:p>
          <a:p>
            <a:pPr algn="just"/>
            <a:endParaRPr lang="tr-TR" sz="2800" dirty="0" smtClean="0">
              <a:solidFill>
                <a:srgbClr val="7030A0"/>
              </a:solidFill>
            </a:endParaRPr>
          </a:p>
          <a:p>
            <a:pPr algn="just"/>
            <a:r>
              <a:rPr lang="tr-TR" sz="2800" dirty="0" smtClean="0">
                <a:solidFill>
                  <a:srgbClr val="7030A0"/>
                </a:solidFill>
              </a:rPr>
              <a:t>Çocuğunuza karşı tutumlarınızı gözden geçirin, </a:t>
            </a:r>
          </a:p>
          <a:p>
            <a:pPr algn="just">
              <a:buNone/>
            </a:pPr>
            <a:endParaRPr lang="tr-TR" sz="2800" dirty="0" smtClean="0"/>
          </a:p>
          <a:p>
            <a:pPr algn="just"/>
            <a:endParaRPr lang="tr-TR" sz="2800" dirty="0" smtClean="0"/>
          </a:p>
          <a:p>
            <a:pPr algn="just"/>
            <a:endParaRPr lang="tr-TR" sz="2800" dirty="0" smtClean="0"/>
          </a:p>
          <a:p>
            <a:pPr algn="just"/>
            <a:endParaRPr lang="tr-TR" sz="2800" dirty="0" smtClean="0"/>
          </a:p>
          <a:p>
            <a:pPr algn="just"/>
            <a:endParaRPr lang="tr-TR" sz="2800" dirty="0" smtClean="0"/>
          </a:p>
          <a:p>
            <a:pPr algn="just"/>
            <a:endParaRPr lang="tr-TR" sz="2800" dirty="0" smtClean="0"/>
          </a:p>
          <a:p>
            <a:pPr algn="just"/>
            <a:endParaRPr lang="tr-TR" sz="28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785786" y="3000372"/>
            <a:ext cx="7136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TEŞEKKÜR EDERİZ</a:t>
            </a:r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Documents and Settings\Administrator\Desktop\tup_bebek_sorun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143116"/>
            <a:ext cx="3419872" cy="4429156"/>
          </a:xfrm>
          <a:prstGeom prst="rect">
            <a:avLst/>
          </a:prstGeom>
          <a:noFill/>
        </p:spPr>
      </p:pic>
      <p:grpSp>
        <p:nvGrpSpPr>
          <p:cNvPr id="2" name="1 Grup"/>
          <p:cNvGrpSpPr/>
          <p:nvPr/>
        </p:nvGrpSpPr>
        <p:grpSpPr>
          <a:xfrm>
            <a:off x="0" y="428604"/>
            <a:ext cx="9144000" cy="1714512"/>
            <a:chOff x="2643216" y="0"/>
            <a:chExt cx="2232464" cy="1678898"/>
          </a:xfrm>
        </p:grpSpPr>
        <p:sp>
          <p:nvSpPr>
            <p:cNvPr id="3" name="2 Oval"/>
            <p:cNvSpPr/>
            <p:nvPr/>
          </p:nvSpPr>
          <p:spPr>
            <a:xfrm>
              <a:off x="2643216" y="0"/>
              <a:ext cx="2232464" cy="167889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2970153" y="245869"/>
              <a:ext cx="1578590" cy="1187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400" b="1" kern="1200" dirty="0" smtClean="0"/>
                <a:t>KİŞİSEL REHBERLİK</a:t>
              </a:r>
              <a:endParaRPr lang="tr-TR" sz="4400" b="1" kern="1200" dirty="0"/>
            </a:p>
          </p:txBody>
        </p:sp>
      </p:grpSp>
      <p:sp>
        <p:nvSpPr>
          <p:cNvPr id="6" name="5 Metin kutusu"/>
          <p:cNvSpPr txBox="1"/>
          <p:nvPr/>
        </p:nvSpPr>
        <p:spPr>
          <a:xfrm>
            <a:off x="214282" y="2571744"/>
            <a:ext cx="83582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3200" b="1" dirty="0" smtClean="0">
                <a:solidFill>
                  <a:srgbClr val="7030A0"/>
                </a:solidFill>
                <a:latin typeface="+mj-lt"/>
              </a:rPr>
              <a:t>Duygusal Problemler</a:t>
            </a:r>
            <a:r>
              <a:rPr lang="tr-TR" sz="2800" b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tr-TR" sz="2000" i="1" dirty="0" smtClean="0">
                <a:solidFill>
                  <a:srgbClr val="FF0000"/>
                </a:solidFill>
                <a:latin typeface="+mj-lt"/>
              </a:rPr>
              <a:t>Tırnak</a:t>
            </a:r>
            <a:r>
              <a:rPr lang="tr-TR" sz="2000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tr-TR" sz="2000" i="1" dirty="0" smtClean="0">
                <a:solidFill>
                  <a:srgbClr val="FF0000"/>
                </a:solidFill>
                <a:latin typeface="+mj-lt"/>
              </a:rPr>
              <a:t>yeme, </a:t>
            </a:r>
          </a:p>
          <a:p>
            <a:r>
              <a:rPr lang="tr-TR" sz="2000" i="1" dirty="0" smtClean="0">
                <a:solidFill>
                  <a:srgbClr val="FF0000"/>
                </a:solidFill>
                <a:latin typeface="+mj-lt"/>
              </a:rPr>
              <a:t>Okul Korkusu, Karanlık Korkusu, Tikler vs.)</a:t>
            </a:r>
            <a:endParaRPr lang="tr-TR" sz="2800" i="1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tr-TR" sz="3200" b="1" dirty="0" smtClean="0">
                <a:solidFill>
                  <a:srgbClr val="7030A0"/>
                </a:solidFill>
                <a:latin typeface="+mj-lt"/>
              </a:rPr>
              <a:t>Arkadaşlar Arası Problemler</a:t>
            </a:r>
          </a:p>
          <a:p>
            <a:pPr>
              <a:buFont typeface="Wingdings" pitchFamily="2" charset="2"/>
              <a:buChar char="v"/>
            </a:pPr>
            <a:r>
              <a:rPr lang="tr-TR" sz="3200" b="1" dirty="0" smtClean="0">
                <a:solidFill>
                  <a:srgbClr val="7030A0"/>
                </a:solidFill>
                <a:latin typeface="+mj-lt"/>
              </a:rPr>
              <a:t>Aile İçi İlişkiler</a:t>
            </a:r>
          </a:p>
          <a:p>
            <a:pPr>
              <a:buFont typeface="Wingdings" pitchFamily="2" charset="2"/>
              <a:buChar char="v"/>
            </a:pPr>
            <a:r>
              <a:rPr lang="tr-TR" sz="2800" b="1" dirty="0" smtClean="0">
                <a:solidFill>
                  <a:srgbClr val="7030A0"/>
                </a:solidFill>
                <a:latin typeface="+mj-lt"/>
              </a:rPr>
              <a:t>Toplumsal İlişkiler 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tr-TR" sz="2000" i="1" dirty="0" smtClean="0">
                <a:solidFill>
                  <a:srgbClr val="FF0000"/>
                </a:solidFill>
                <a:latin typeface="+mj-lt"/>
              </a:rPr>
              <a:t>Özgüven Eksikliği, </a:t>
            </a:r>
          </a:p>
          <a:p>
            <a:r>
              <a:rPr lang="tr-TR" sz="2000" i="1" dirty="0" smtClean="0">
                <a:solidFill>
                  <a:srgbClr val="FF0000"/>
                </a:solidFill>
                <a:latin typeface="+mj-lt"/>
              </a:rPr>
              <a:t>Sosyal Fobi, Çekingenlik)</a:t>
            </a:r>
            <a:endParaRPr lang="tr-TR" sz="2800" i="1" dirty="0" smtClean="0">
              <a:solidFill>
                <a:srgbClr val="FF0000"/>
              </a:solidFill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tr-TR" sz="2800" b="1" dirty="0" smtClean="0">
                <a:solidFill>
                  <a:srgbClr val="7030A0"/>
                </a:solidFill>
                <a:latin typeface="+mj-lt"/>
              </a:rPr>
              <a:t>Ergenlik Dönemi ve Özellikleri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Desktop\ogrenci_resiml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428868"/>
            <a:ext cx="3061574" cy="4000528"/>
          </a:xfrm>
          <a:prstGeom prst="rect">
            <a:avLst/>
          </a:prstGeom>
          <a:noFill/>
        </p:spPr>
      </p:pic>
      <p:grpSp>
        <p:nvGrpSpPr>
          <p:cNvPr id="2" name="1 Grup"/>
          <p:cNvGrpSpPr/>
          <p:nvPr/>
        </p:nvGrpSpPr>
        <p:grpSpPr>
          <a:xfrm>
            <a:off x="142844" y="571480"/>
            <a:ext cx="8858312" cy="1678898"/>
            <a:chOff x="142878" y="3143264"/>
            <a:chExt cx="2154714" cy="1678898"/>
          </a:xfrm>
        </p:grpSpPr>
        <p:sp>
          <p:nvSpPr>
            <p:cNvPr id="3" name="2 Oval"/>
            <p:cNvSpPr/>
            <p:nvPr/>
          </p:nvSpPr>
          <p:spPr>
            <a:xfrm>
              <a:off x="142878" y="3143264"/>
              <a:ext cx="2154714" cy="167889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458429" y="3389133"/>
              <a:ext cx="1523612" cy="1187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400" b="1" kern="1200" dirty="0" smtClean="0"/>
                <a:t>EĞİTSEL REHBERLİK</a:t>
              </a:r>
              <a:endParaRPr lang="tr-TR" sz="4400" b="1" kern="1200" dirty="0"/>
            </a:p>
          </p:txBody>
        </p:sp>
      </p:grpSp>
      <p:sp>
        <p:nvSpPr>
          <p:cNvPr id="5" name="4 Metin kutusu"/>
          <p:cNvSpPr txBox="1"/>
          <p:nvPr/>
        </p:nvSpPr>
        <p:spPr>
          <a:xfrm>
            <a:off x="285720" y="3214686"/>
            <a:ext cx="8429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2800" dirty="0" smtClean="0">
                <a:solidFill>
                  <a:srgbClr val="7030A0"/>
                </a:solidFill>
              </a:rPr>
              <a:t> </a:t>
            </a:r>
            <a:r>
              <a:rPr lang="tr-TR" sz="3600" b="1" dirty="0" smtClean="0">
                <a:solidFill>
                  <a:srgbClr val="7030A0"/>
                </a:solidFill>
                <a:latin typeface="+mj-lt"/>
              </a:rPr>
              <a:t>Verimli Ders Çalışma </a:t>
            </a:r>
          </a:p>
          <a:p>
            <a:r>
              <a:rPr lang="tr-TR" sz="3600" b="1" dirty="0" smtClean="0">
                <a:solidFill>
                  <a:srgbClr val="7030A0"/>
                </a:solidFill>
                <a:latin typeface="+mj-lt"/>
              </a:rPr>
              <a:t>Teknikleri</a:t>
            </a:r>
          </a:p>
          <a:p>
            <a:pPr>
              <a:buFont typeface="Wingdings" pitchFamily="2" charset="2"/>
              <a:buChar char="v"/>
            </a:pPr>
            <a:r>
              <a:rPr lang="tr-TR" sz="3600" b="1" dirty="0" smtClean="0">
                <a:solidFill>
                  <a:srgbClr val="7030A0"/>
                </a:solidFill>
                <a:latin typeface="+mj-lt"/>
              </a:rPr>
              <a:t> Sınav Kaygısı</a:t>
            </a:r>
          </a:p>
          <a:p>
            <a:pPr>
              <a:buFont typeface="Wingdings" pitchFamily="2" charset="2"/>
              <a:buChar char="v"/>
            </a:pPr>
            <a:r>
              <a:rPr lang="tr-TR" sz="3600" b="1" dirty="0" smtClean="0">
                <a:solidFill>
                  <a:srgbClr val="7030A0"/>
                </a:solidFill>
                <a:latin typeface="+mj-lt"/>
              </a:rPr>
              <a:t> Ders Çalışma Programı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tor\Desktop\burçlara_göre-_meslek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00174"/>
            <a:ext cx="4143372" cy="5000660"/>
          </a:xfrm>
          <a:prstGeom prst="rect">
            <a:avLst/>
          </a:prstGeom>
          <a:noFill/>
        </p:spPr>
      </p:pic>
      <p:grpSp>
        <p:nvGrpSpPr>
          <p:cNvPr id="2" name="1 Grup"/>
          <p:cNvGrpSpPr/>
          <p:nvPr/>
        </p:nvGrpSpPr>
        <p:grpSpPr>
          <a:xfrm>
            <a:off x="214282" y="357166"/>
            <a:ext cx="8715436" cy="1678898"/>
            <a:chOff x="5214980" y="3143267"/>
            <a:chExt cx="2110761" cy="1678898"/>
          </a:xfrm>
        </p:grpSpPr>
        <p:sp>
          <p:nvSpPr>
            <p:cNvPr id="3" name="2 Oval"/>
            <p:cNvSpPr/>
            <p:nvPr/>
          </p:nvSpPr>
          <p:spPr>
            <a:xfrm>
              <a:off x="5214980" y="3143267"/>
              <a:ext cx="2110761" cy="167889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5524094" y="3389136"/>
              <a:ext cx="1492533" cy="1187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400" b="1" kern="1200" dirty="0" smtClean="0"/>
                <a:t>MESLEKİ REHBERLİK</a:t>
              </a:r>
              <a:endParaRPr lang="tr-TR" sz="4400" b="1" kern="1200" dirty="0"/>
            </a:p>
          </p:txBody>
        </p:sp>
      </p:grpSp>
      <p:sp>
        <p:nvSpPr>
          <p:cNvPr id="6" name="5 Metin kutusu"/>
          <p:cNvSpPr txBox="1"/>
          <p:nvPr/>
        </p:nvSpPr>
        <p:spPr>
          <a:xfrm>
            <a:off x="214282" y="2500306"/>
            <a:ext cx="58698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sz="3600" b="1" dirty="0" smtClean="0">
                <a:solidFill>
                  <a:schemeClr val="tx2"/>
                </a:solidFill>
                <a:latin typeface="+mj-lt"/>
              </a:rPr>
              <a:t>Meslek Seçimi</a:t>
            </a:r>
          </a:p>
          <a:p>
            <a:pPr>
              <a:buFont typeface="Wingdings" pitchFamily="2" charset="2"/>
              <a:buChar char="v"/>
            </a:pPr>
            <a:r>
              <a:rPr lang="tr-TR" sz="3600" b="1" dirty="0" smtClean="0">
                <a:solidFill>
                  <a:schemeClr val="tx2"/>
                </a:solidFill>
                <a:latin typeface="+mj-lt"/>
              </a:rPr>
              <a:t>Ortaöğretim Kurumları </a:t>
            </a:r>
          </a:p>
          <a:p>
            <a:r>
              <a:rPr lang="tr-TR" sz="3600" b="1" dirty="0" smtClean="0">
                <a:solidFill>
                  <a:schemeClr val="tx2"/>
                </a:solidFill>
                <a:latin typeface="+mj-lt"/>
              </a:rPr>
              <a:t>Hakkında Bilgi</a:t>
            </a:r>
          </a:p>
          <a:p>
            <a:pPr>
              <a:buFont typeface="Wingdings" pitchFamily="2" charset="2"/>
              <a:buChar char="v"/>
            </a:pPr>
            <a:r>
              <a:rPr lang="tr-TR" sz="3600" b="1" dirty="0" smtClean="0">
                <a:solidFill>
                  <a:schemeClr val="tx2"/>
                </a:solidFill>
                <a:latin typeface="+mj-lt"/>
              </a:rPr>
              <a:t> SBS Sistemi</a:t>
            </a:r>
          </a:p>
          <a:p>
            <a:pPr>
              <a:buFont typeface="Wingdings" pitchFamily="2" charset="2"/>
              <a:buChar char="v"/>
            </a:pPr>
            <a:r>
              <a:rPr lang="tr-TR" sz="3600" b="1" dirty="0" smtClean="0">
                <a:solidFill>
                  <a:schemeClr val="tx2"/>
                </a:solidFill>
                <a:latin typeface="+mj-lt"/>
              </a:rPr>
              <a:t>Tercih Danışmanlığı</a:t>
            </a:r>
          </a:p>
          <a:p>
            <a:endParaRPr lang="tr-TR" sz="3600" b="1" dirty="0" smtClean="0">
              <a:solidFill>
                <a:schemeClr val="tx2"/>
              </a:solidFill>
              <a:latin typeface="+mj-lt"/>
            </a:endParaRPr>
          </a:p>
          <a:p>
            <a:endParaRPr lang="tr-TR" sz="36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85720" y="1785926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spc="-300" dirty="0" smtClean="0">
                <a:solidFill>
                  <a:schemeClr val="tx2"/>
                </a:solidFill>
                <a:latin typeface="+mj-lt"/>
              </a:rPr>
              <a:t>Rehberlik hizmetleri sadece problemli öğrencilere yönelik değil, tüm öğrencilerimizi kapsamaktadır.</a:t>
            </a:r>
            <a:endParaRPr lang="tr-TR" sz="4800" b="1" spc="-3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0" y="1785926"/>
            <a:ext cx="4211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chemeClr val="tx2"/>
                </a:solidFill>
                <a:latin typeface="+mj-lt"/>
              </a:rPr>
              <a:t>Rehberlik  hizmetlerinde gizlilik esastır.</a:t>
            </a:r>
          </a:p>
          <a:p>
            <a:pPr algn="ctr"/>
            <a:endParaRPr lang="tr-TR" sz="4800" b="1" dirty="0" smtClean="0">
              <a:solidFill>
                <a:schemeClr val="tx2"/>
              </a:solidFill>
              <a:latin typeface="+mj-lt"/>
            </a:endParaRPr>
          </a:p>
          <a:p>
            <a:pPr algn="ctr"/>
            <a:endParaRPr lang="tr-TR" sz="4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122" name="Picture 2" descr="C:\Documents and Settings\Administrator\Desktop\uyaran-erkek-cocuk-resi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85720" y="1571612"/>
            <a:ext cx="371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chemeClr val="tx2"/>
                </a:solidFill>
                <a:latin typeface="+mj-lt"/>
              </a:rPr>
              <a:t>Rehberlik hizmetleri gönüllük ilkesine dayanır.</a:t>
            </a:r>
            <a:endParaRPr lang="tr-TR" sz="4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170" name="Picture 2" descr="C:\Documents and Settings\Administrator\Desktop\gonul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0"/>
            <a:ext cx="50006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734</Words>
  <Application>Microsoft Office PowerPoint</Application>
  <PresentationFormat>Ekran Gösterisi (4:3)</PresentationFormat>
  <Paragraphs>166</Paragraphs>
  <Slides>33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 </vt:lpstr>
      <vt:lpstr> </vt:lpstr>
      <vt:lpstr> </vt:lpstr>
      <vt:lpstr> </vt:lpstr>
      <vt:lpstr>Slayt 18</vt:lpstr>
      <vt:lpstr>ÇOCUĞUM OKULA GİTMEK İSTEMİYOR!</vt:lpstr>
      <vt:lpstr>OKUL FOBİSİ NEDİR???</vt:lpstr>
      <vt:lpstr>Slayt 21</vt:lpstr>
      <vt:lpstr>Okul korkusunun nedenleri</vt:lpstr>
      <vt:lpstr> OKUL KORKUSUNUN NEDENLERİ </vt:lpstr>
      <vt:lpstr>Slayt 24</vt:lpstr>
      <vt:lpstr>Slayt 25</vt:lpstr>
      <vt:lpstr> </vt:lpstr>
      <vt:lpstr>AİLEYE ÖNERİLER</vt:lpstr>
      <vt:lpstr>Slayt 28</vt:lpstr>
      <vt:lpstr>Slayt 29</vt:lpstr>
      <vt:lpstr>Slayt 30</vt:lpstr>
      <vt:lpstr>Slayt 31</vt:lpstr>
      <vt:lpstr>Slayt 32</vt:lpstr>
      <vt:lpstr>Slayt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LENOVO</dc:creator>
  <cp:lastModifiedBy>LENOVO</cp:lastModifiedBy>
  <cp:revision>74</cp:revision>
  <dcterms:modified xsi:type="dcterms:W3CDTF">2018-02-21T07:25:41Z</dcterms:modified>
</cp:coreProperties>
</file>